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media/media1.mp4" ContentType="video/unknown"/>
  <Override PartName="/ppt/charts/chart2.xml" ContentType="application/vnd.openxmlformats-officedocument.drawingml.chart+xml"/>
  <Override PartName="/ppt/charts/chart3.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2292"/>
          <c:y val="0.0526866"/>
          <c:w val="0.892708"/>
          <c:h val="0.762768"/>
        </c:manualLayout>
      </c:layout>
      <c:lineChart>
        <c:grouping val="standard"/>
        <c:varyColors val="0"/>
        <c:ser>
          <c:idx val="0"/>
          <c:order val="0"/>
          <c:tx>
            <c:strRef>
              <c:f>Sheet1!$A$2</c:f>
              <c:strCache>
                <c:ptCount val="1"/>
                <c:pt idx="0">
                  <c:v>X</c:v>
                </c:pt>
              </c:strCache>
            </c:strRef>
          </c:tx>
          <c:spPr>
            <a:noFill/>
            <a:ln w="28575" cap="rnd">
              <a:solidFill>
                <a:schemeClr val="accent1"/>
              </a:solidFill>
              <a:prstDash val="solid"/>
              <a:round/>
            </a:ln>
            <a:effectLst/>
          </c:spPr>
          <c:marker>
            <c:symbol val="none"/>
            <c:size val="4"/>
            <c:spPr>
              <a:noFill/>
              <a:ln w="28575" cap="rnd">
                <a:solidFill>
                  <a:schemeClr val="accent1"/>
                </a:solidFill>
                <a:prstDash val="solid"/>
                <a:round/>
              </a:ln>
              <a:effectLst/>
            </c:spPr>
          </c:marker>
          <c:dLbls>
            <c:numFmt formatCode="0.##" sourceLinked="0"/>
            <c:txPr>
              <a:bodyPr/>
              <a:lstStyle/>
              <a:p>
                <a:pPr>
                  <a:defRPr b="0" i="0" strike="noStrike" sz="1000" u="none">
                    <a:solidFill>
                      <a:srgbClr val="000000"/>
                    </a:solidFill>
                    <a:latin typeface="Arial"/>
                  </a:defRPr>
                </a:pPr>
              </a:p>
            </c:txPr>
            <c:dLblPos val="t"/>
            <c:showLegendKey val="0"/>
            <c:showVal val="0"/>
            <c:showCatName val="0"/>
            <c:showSerName val="0"/>
            <c:showPercent val="0"/>
            <c:showBubbleSize val="0"/>
            <c:showLeaderLines val="0"/>
          </c:dLbls>
          <c:cat>
            <c:strRef>
              <c:f>Sheet1!$B$1:$HK$1</c:f>
              <c:strCache>
                <c:ptCount val="218"/>
                <c:pt idx="0">
                  <c:v>35</c:v>
                </c:pt>
                <c:pt idx="1">
                  <c:v>70</c:v>
                </c:pt>
                <c:pt idx="2">
                  <c:v>105</c:v>
                </c:pt>
                <c:pt idx="3">
                  <c:v>140</c:v>
                </c:pt>
                <c:pt idx="4">
                  <c:v>175</c:v>
                </c:pt>
                <c:pt idx="5">
                  <c:v>210</c:v>
                </c:pt>
                <c:pt idx="6">
                  <c:v>245</c:v>
                </c:pt>
                <c:pt idx="7">
                  <c:v>280</c:v>
                </c:pt>
                <c:pt idx="8">
                  <c:v>315</c:v>
                </c:pt>
                <c:pt idx="9">
                  <c:v>350</c:v>
                </c:pt>
                <c:pt idx="10">
                  <c:v>385</c:v>
                </c:pt>
                <c:pt idx="11">
                  <c:v>420</c:v>
                </c:pt>
                <c:pt idx="12">
                  <c:v>455</c:v>
                </c:pt>
                <c:pt idx="13">
                  <c:v>490</c:v>
                </c:pt>
                <c:pt idx="14">
                  <c:v>525</c:v>
                </c:pt>
                <c:pt idx="15">
                  <c:v>560</c:v>
                </c:pt>
                <c:pt idx="16">
                  <c:v>595</c:v>
                </c:pt>
                <c:pt idx="17">
                  <c:v>630</c:v>
                </c:pt>
                <c:pt idx="18">
                  <c:v>665</c:v>
                </c:pt>
                <c:pt idx="19">
                  <c:v>700</c:v>
                </c:pt>
                <c:pt idx="20">
                  <c:v>735</c:v>
                </c:pt>
                <c:pt idx="21">
                  <c:v>770</c:v>
                </c:pt>
                <c:pt idx="22">
                  <c:v>805</c:v>
                </c:pt>
                <c:pt idx="23">
                  <c:v>840</c:v>
                </c:pt>
                <c:pt idx="24">
                  <c:v>875</c:v>
                </c:pt>
                <c:pt idx="25">
                  <c:v>910</c:v>
                </c:pt>
                <c:pt idx="26">
                  <c:v>945</c:v>
                </c:pt>
                <c:pt idx="27">
                  <c:v>980</c:v>
                </c:pt>
                <c:pt idx="28">
                  <c:v>1015</c:v>
                </c:pt>
                <c:pt idx="29">
                  <c:v>1050</c:v>
                </c:pt>
                <c:pt idx="30">
                  <c:v>1085</c:v>
                </c:pt>
                <c:pt idx="31">
                  <c:v>1120</c:v>
                </c:pt>
                <c:pt idx="32">
                  <c:v>1155</c:v>
                </c:pt>
                <c:pt idx="33">
                  <c:v>1190</c:v>
                </c:pt>
                <c:pt idx="34">
                  <c:v>1225</c:v>
                </c:pt>
                <c:pt idx="35">
                  <c:v>1260</c:v>
                </c:pt>
                <c:pt idx="36">
                  <c:v>1295</c:v>
                </c:pt>
                <c:pt idx="37">
                  <c:v>1330</c:v>
                </c:pt>
                <c:pt idx="38">
                  <c:v>1365</c:v>
                </c:pt>
                <c:pt idx="39">
                  <c:v>1400</c:v>
                </c:pt>
                <c:pt idx="40">
                  <c:v>1435</c:v>
                </c:pt>
                <c:pt idx="41">
                  <c:v>1470</c:v>
                </c:pt>
                <c:pt idx="42">
                  <c:v>1505</c:v>
                </c:pt>
                <c:pt idx="43">
                  <c:v>1540</c:v>
                </c:pt>
                <c:pt idx="44">
                  <c:v>1575</c:v>
                </c:pt>
                <c:pt idx="45">
                  <c:v>1610</c:v>
                </c:pt>
                <c:pt idx="46">
                  <c:v>1645</c:v>
                </c:pt>
                <c:pt idx="47">
                  <c:v>1680</c:v>
                </c:pt>
                <c:pt idx="48">
                  <c:v>1715</c:v>
                </c:pt>
                <c:pt idx="49">
                  <c:v>1750</c:v>
                </c:pt>
                <c:pt idx="50">
                  <c:v>1785</c:v>
                </c:pt>
                <c:pt idx="51">
                  <c:v>1820</c:v>
                </c:pt>
                <c:pt idx="52">
                  <c:v>1855</c:v>
                </c:pt>
                <c:pt idx="53">
                  <c:v>1890</c:v>
                </c:pt>
                <c:pt idx="54">
                  <c:v>1925</c:v>
                </c:pt>
                <c:pt idx="55">
                  <c:v>1960</c:v>
                </c:pt>
                <c:pt idx="56">
                  <c:v>1995</c:v>
                </c:pt>
                <c:pt idx="57">
                  <c:v>2030</c:v>
                </c:pt>
                <c:pt idx="58">
                  <c:v>2065</c:v>
                </c:pt>
                <c:pt idx="59">
                  <c:v>2100</c:v>
                </c:pt>
                <c:pt idx="60">
                  <c:v>2135</c:v>
                </c:pt>
                <c:pt idx="61">
                  <c:v>2170</c:v>
                </c:pt>
                <c:pt idx="62">
                  <c:v>2205</c:v>
                </c:pt>
                <c:pt idx="63">
                  <c:v>2240</c:v>
                </c:pt>
                <c:pt idx="64">
                  <c:v>2275</c:v>
                </c:pt>
                <c:pt idx="65">
                  <c:v>2310</c:v>
                </c:pt>
                <c:pt idx="66">
                  <c:v>2345</c:v>
                </c:pt>
                <c:pt idx="67">
                  <c:v>2380</c:v>
                </c:pt>
                <c:pt idx="68">
                  <c:v>2415</c:v>
                </c:pt>
                <c:pt idx="69">
                  <c:v>2450</c:v>
                </c:pt>
                <c:pt idx="70">
                  <c:v>2485</c:v>
                </c:pt>
                <c:pt idx="71">
                  <c:v>2520</c:v>
                </c:pt>
                <c:pt idx="72">
                  <c:v>2555</c:v>
                </c:pt>
                <c:pt idx="73">
                  <c:v>2590</c:v>
                </c:pt>
                <c:pt idx="74">
                  <c:v>2625</c:v>
                </c:pt>
                <c:pt idx="75">
                  <c:v>2660</c:v>
                </c:pt>
                <c:pt idx="76">
                  <c:v>2695</c:v>
                </c:pt>
                <c:pt idx="77">
                  <c:v>2730</c:v>
                </c:pt>
                <c:pt idx="78">
                  <c:v>2765</c:v>
                </c:pt>
                <c:pt idx="79">
                  <c:v>2800</c:v>
                </c:pt>
                <c:pt idx="80">
                  <c:v>2835</c:v>
                </c:pt>
                <c:pt idx="81">
                  <c:v>2870</c:v>
                </c:pt>
                <c:pt idx="82">
                  <c:v>2905</c:v>
                </c:pt>
                <c:pt idx="83">
                  <c:v>2940</c:v>
                </c:pt>
                <c:pt idx="84">
                  <c:v>2975</c:v>
                </c:pt>
                <c:pt idx="85">
                  <c:v>3010</c:v>
                </c:pt>
                <c:pt idx="86">
                  <c:v>3045</c:v>
                </c:pt>
                <c:pt idx="87">
                  <c:v>3080</c:v>
                </c:pt>
                <c:pt idx="88">
                  <c:v>3115</c:v>
                </c:pt>
                <c:pt idx="89">
                  <c:v>3150</c:v>
                </c:pt>
                <c:pt idx="90">
                  <c:v>3185</c:v>
                </c:pt>
                <c:pt idx="91">
                  <c:v>3220</c:v>
                </c:pt>
                <c:pt idx="92">
                  <c:v>3255</c:v>
                </c:pt>
                <c:pt idx="93">
                  <c:v>3290</c:v>
                </c:pt>
                <c:pt idx="94">
                  <c:v>3325</c:v>
                </c:pt>
                <c:pt idx="95">
                  <c:v>3360</c:v>
                </c:pt>
                <c:pt idx="96">
                  <c:v>3395</c:v>
                </c:pt>
                <c:pt idx="97">
                  <c:v>3430</c:v>
                </c:pt>
                <c:pt idx="98">
                  <c:v>3465</c:v>
                </c:pt>
                <c:pt idx="99">
                  <c:v>3500</c:v>
                </c:pt>
                <c:pt idx="100">
                  <c:v>3535</c:v>
                </c:pt>
                <c:pt idx="101">
                  <c:v>3570</c:v>
                </c:pt>
                <c:pt idx="102">
                  <c:v>3605</c:v>
                </c:pt>
                <c:pt idx="103">
                  <c:v>3640</c:v>
                </c:pt>
                <c:pt idx="104">
                  <c:v>3675</c:v>
                </c:pt>
                <c:pt idx="105">
                  <c:v>3710</c:v>
                </c:pt>
                <c:pt idx="106">
                  <c:v>3745</c:v>
                </c:pt>
                <c:pt idx="107">
                  <c:v>3780</c:v>
                </c:pt>
                <c:pt idx="108">
                  <c:v>3815</c:v>
                </c:pt>
                <c:pt idx="109">
                  <c:v>3850</c:v>
                </c:pt>
                <c:pt idx="110">
                  <c:v>3885</c:v>
                </c:pt>
                <c:pt idx="111">
                  <c:v>3920</c:v>
                </c:pt>
                <c:pt idx="112">
                  <c:v>3955</c:v>
                </c:pt>
                <c:pt idx="113">
                  <c:v>3990</c:v>
                </c:pt>
                <c:pt idx="114">
                  <c:v>4025</c:v>
                </c:pt>
                <c:pt idx="115">
                  <c:v>4060</c:v>
                </c:pt>
                <c:pt idx="116">
                  <c:v>4095</c:v>
                </c:pt>
                <c:pt idx="117">
                  <c:v>4130</c:v>
                </c:pt>
                <c:pt idx="118">
                  <c:v>4165</c:v>
                </c:pt>
                <c:pt idx="119">
                  <c:v>4200</c:v>
                </c:pt>
                <c:pt idx="120">
                  <c:v>4235</c:v>
                </c:pt>
                <c:pt idx="121">
                  <c:v>4270</c:v>
                </c:pt>
                <c:pt idx="122">
                  <c:v>4305</c:v>
                </c:pt>
                <c:pt idx="123">
                  <c:v>4340</c:v>
                </c:pt>
                <c:pt idx="124">
                  <c:v>4375</c:v>
                </c:pt>
                <c:pt idx="125">
                  <c:v>4410</c:v>
                </c:pt>
                <c:pt idx="126">
                  <c:v>4445</c:v>
                </c:pt>
                <c:pt idx="127">
                  <c:v>4480</c:v>
                </c:pt>
                <c:pt idx="128">
                  <c:v>4515</c:v>
                </c:pt>
                <c:pt idx="129">
                  <c:v>4550</c:v>
                </c:pt>
                <c:pt idx="130">
                  <c:v>4585</c:v>
                </c:pt>
                <c:pt idx="131">
                  <c:v>4620</c:v>
                </c:pt>
                <c:pt idx="132">
                  <c:v>4655</c:v>
                </c:pt>
                <c:pt idx="133">
                  <c:v>4690</c:v>
                </c:pt>
                <c:pt idx="134">
                  <c:v>4725</c:v>
                </c:pt>
                <c:pt idx="135">
                  <c:v>4760</c:v>
                </c:pt>
                <c:pt idx="136">
                  <c:v>4795</c:v>
                </c:pt>
                <c:pt idx="137">
                  <c:v>4830</c:v>
                </c:pt>
                <c:pt idx="138">
                  <c:v>4865</c:v>
                </c:pt>
                <c:pt idx="139">
                  <c:v>4900</c:v>
                </c:pt>
                <c:pt idx="140">
                  <c:v>4935</c:v>
                </c:pt>
                <c:pt idx="141">
                  <c:v>4970</c:v>
                </c:pt>
                <c:pt idx="142">
                  <c:v>5005</c:v>
                </c:pt>
                <c:pt idx="143">
                  <c:v>5040</c:v>
                </c:pt>
                <c:pt idx="144">
                  <c:v>5075</c:v>
                </c:pt>
                <c:pt idx="145">
                  <c:v>5110</c:v>
                </c:pt>
                <c:pt idx="146">
                  <c:v>5145</c:v>
                </c:pt>
                <c:pt idx="147">
                  <c:v>5180</c:v>
                </c:pt>
                <c:pt idx="148">
                  <c:v>5215</c:v>
                </c:pt>
                <c:pt idx="149">
                  <c:v>5250</c:v>
                </c:pt>
                <c:pt idx="150">
                  <c:v>5285</c:v>
                </c:pt>
                <c:pt idx="151">
                  <c:v>5320</c:v>
                </c:pt>
                <c:pt idx="152">
                  <c:v>5355</c:v>
                </c:pt>
                <c:pt idx="153">
                  <c:v>5390</c:v>
                </c:pt>
                <c:pt idx="154">
                  <c:v>5425</c:v>
                </c:pt>
                <c:pt idx="155">
                  <c:v>5460</c:v>
                </c:pt>
                <c:pt idx="156">
                  <c:v>5495</c:v>
                </c:pt>
                <c:pt idx="157">
                  <c:v>5530</c:v>
                </c:pt>
                <c:pt idx="158">
                  <c:v>5565</c:v>
                </c:pt>
                <c:pt idx="159">
                  <c:v>5600</c:v>
                </c:pt>
                <c:pt idx="160">
                  <c:v>5635</c:v>
                </c:pt>
                <c:pt idx="161">
                  <c:v>5670</c:v>
                </c:pt>
                <c:pt idx="162">
                  <c:v>5705</c:v>
                </c:pt>
                <c:pt idx="163">
                  <c:v>5740</c:v>
                </c:pt>
                <c:pt idx="164">
                  <c:v>5775</c:v>
                </c:pt>
                <c:pt idx="165">
                  <c:v>5810</c:v>
                </c:pt>
                <c:pt idx="166">
                  <c:v>5845</c:v>
                </c:pt>
                <c:pt idx="167">
                  <c:v>5880</c:v>
                </c:pt>
                <c:pt idx="168">
                  <c:v>5915</c:v>
                </c:pt>
                <c:pt idx="169">
                  <c:v>5950</c:v>
                </c:pt>
                <c:pt idx="170">
                  <c:v>5985</c:v>
                </c:pt>
                <c:pt idx="171">
                  <c:v>6020</c:v>
                </c:pt>
                <c:pt idx="172">
                  <c:v>6055</c:v>
                </c:pt>
                <c:pt idx="173">
                  <c:v>6090</c:v>
                </c:pt>
                <c:pt idx="174">
                  <c:v>6125</c:v>
                </c:pt>
                <c:pt idx="175">
                  <c:v>6160</c:v>
                </c:pt>
                <c:pt idx="176">
                  <c:v>6195</c:v>
                </c:pt>
                <c:pt idx="177">
                  <c:v>6230</c:v>
                </c:pt>
                <c:pt idx="178">
                  <c:v>6265</c:v>
                </c:pt>
                <c:pt idx="179">
                  <c:v>6300</c:v>
                </c:pt>
                <c:pt idx="180">
                  <c:v>6335</c:v>
                </c:pt>
                <c:pt idx="181">
                  <c:v>6370</c:v>
                </c:pt>
                <c:pt idx="182">
                  <c:v>6405</c:v>
                </c:pt>
                <c:pt idx="183">
                  <c:v>6440</c:v>
                </c:pt>
                <c:pt idx="184">
                  <c:v>6475</c:v>
                </c:pt>
                <c:pt idx="185">
                  <c:v>6510</c:v>
                </c:pt>
                <c:pt idx="186">
                  <c:v>6545</c:v>
                </c:pt>
                <c:pt idx="187">
                  <c:v>6580</c:v>
                </c:pt>
                <c:pt idx="188">
                  <c:v>6615</c:v>
                </c:pt>
                <c:pt idx="189">
                  <c:v>6650</c:v>
                </c:pt>
                <c:pt idx="190">
                  <c:v>6685</c:v>
                </c:pt>
                <c:pt idx="191">
                  <c:v>6720</c:v>
                </c:pt>
                <c:pt idx="192">
                  <c:v>6755</c:v>
                </c:pt>
                <c:pt idx="193">
                  <c:v>6790</c:v>
                </c:pt>
                <c:pt idx="194">
                  <c:v>6825</c:v>
                </c:pt>
                <c:pt idx="195">
                  <c:v>6860</c:v>
                </c:pt>
                <c:pt idx="196">
                  <c:v>6895</c:v>
                </c:pt>
                <c:pt idx="197">
                  <c:v>6930</c:v>
                </c:pt>
                <c:pt idx="198">
                  <c:v>6965</c:v>
                </c:pt>
                <c:pt idx="199">
                  <c:v>7000</c:v>
                </c:pt>
                <c:pt idx="200">
                  <c:v>7035</c:v>
                </c:pt>
                <c:pt idx="201">
                  <c:v>7070</c:v>
                </c:pt>
                <c:pt idx="202">
                  <c:v>7105</c:v>
                </c:pt>
                <c:pt idx="203">
                  <c:v>7140</c:v>
                </c:pt>
                <c:pt idx="204">
                  <c:v>7175</c:v>
                </c:pt>
                <c:pt idx="205">
                  <c:v>7210</c:v>
                </c:pt>
                <c:pt idx="206">
                  <c:v>7245</c:v>
                </c:pt>
                <c:pt idx="207">
                  <c:v>7280</c:v>
                </c:pt>
                <c:pt idx="208">
                  <c:v>7315</c:v>
                </c:pt>
                <c:pt idx="209">
                  <c:v>7350</c:v>
                </c:pt>
                <c:pt idx="210">
                  <c:v>7385</c:v>
                </c:pt>
                <c:pt idx="211">
                  <c:v>7420</c:v>
                </c:pt>
                <c:pt idx="212">
                  <c:v>7455</c:v>
                </c:pt>
                <c:pt idx="213">
                  <c:v>7490</c:v>
                </c:pt>
                <c:pt idx="214">
                  <c:v>7525</c:v>
                </c:pt>
                <c:pt idx="215">
                  <c:v>7560</c:v>
                </c:pt>
                <c:pt idx="216">
                  <c:v>7595</c:v>
                </c:pt>
                <c:pt idx="217">
                  <c:v>7630</c:v>
                </c:pt>
              </c:strCache>
            </c:strRef>
          </c:cat>
          <c:val>
            <c:numRef>
              <c:f>Sheet1!$B$2:$HK$2</c:f>
              <c:numCache>
                <c:ptCount val="218"/>
                <c:pt idx="0">
                  <c:v>-1.380000</c:v>
                </c:pt>
                <c:pt idx="1">
                  <c:v>-0.780000</c:v>
                </c:pt>
                <c:pt idx="2">
                  <c:v>-0.310000</c:v>
                </c:pt>
                <c:pt idx="3">
                  <c:v>-0.910000</c:v>
                </c:pt>
                <c:pt idx="4">
                  <c:v>0.070000</c:v>
                </c:pt>
                <c:pt idx="5">
                  <c:v>-0.400000</c:v>
                </c:pt>
                <c:pt idx="6">
                  <c:v>-0.290000</c:v>
                </c:pt>
                <c:pt idx="7">
                  <c:v>0.620000</c:v>
                </c:pt>
                <c:pt idx="8">
                  <c:v>0.160000</c:v>
                </c:pt>
                <c:pt idx="9">
                  <c:v>-0.520000</c:v>
                </c:pt>
                <c:pt idx="10">
                  <c:v>-0.100000</c:v>
                </c:pt>
                <c:pt idx="11">
                  <c:v>0.100000</c:v>
                </c:pt>
                <c:pt idx="12">
                  <c:v>-0.200000</c:v>
                </c:pt>
                <c:pt idx="13">
                  <c:v>-0.450000</c:v>
                </c:pt>
                <c:pt idx="14">
                  <c:v>-0.020000</c:v>
                </c:pt>
                <c:pt idx="15">
                  <c:v>-0.660000</c:v>
                </c:pt>
                <c:pt idx="16">
                  <c:v>-0.980000</c:v>
                </c:pt>
                <c:pt idx="17">
                  <c:v>-0.330000</c:v>
                </c:pt>
                <c:pt idx="18">
                  <c:v>-0.710000</c:v>
                </c:pt>
                <c:pt idx="19">
                  <c:v>-1.040000</c:v>
                </c:pt>
                <c:pt idx="20">
                  <c:v>-0.600000</c:v>
                </c:pt>
                <c:pt idx="21">
                  <c:v>-1.000000</c:v>
                </c:pt>
                <c:pt idx="22">
                  <c:v>-2.680000</c:v>
                </c:pt>
                <c:pt idx="23">
                  <c:v>-3.240000</c:v>
                </c:pt>
                <c:pt idx="24">
                  <c:v>-3.240000</c:v>
                </c:pt>
                <c:pt idx="25">
                  <c:v>-4.390000</c:v>
                </c:pt>
                <c:pt idx="26">
                  <c:v>-5.210000</c:v>
                </c:pt>
                <c:pt idx="27">
                  <c:v>-4.800000</c:v>
                </c:pt>
                <c:pt idx="28">
                  <c:v>-4.140000</c:v>
                </c:pt>
                <c:pt idx="29">
                  <c:v>0.470000</c:v>
                </c:pt>
                <c:pt idx="30">
                  <c:v>-1.870000</c:v>
                </c:pt>
                <c:pt idx="31">
                  <c:v>-2.390000</c:v>
                </c:pt>
                <c:pt idx="32">
                  <c:v>0.360000</c:v>
                </c:pt>
                <c:pt idx="33">
                  <c:v>-2.200000</c:v>
                </c:pt>
                <c:pt idx="34">
                  <c:v>-12.940000</c:v>
                </c:pt>
                <c:pt idx="35">
                  <c:v>-10.020000</c:v>
                </c:pt>
                <c:pt idx="36">
                  <c:v>-8.080000</c:v>
                </c:pt>
                <c:pt idx="37">
                  <c:v>-11.670000</c:v>
                </c:pt>
                <c:pt idx="38">
                  <c:v>-12.910000</c:v>
                </c:pt>
                <c:pt idx="39">
                  <c:v>-9.880000</c:v>
                </c:pt>
                <c:pt idx="40">
                  <c:v>-3.610000</c:v>
                </c:pt>
                <c:pt idx="41">
                  <c:v>3.800000</c:v>
                </c:pt>
                <c:pt idx="42">
                  <c:v>6.060000</c:v>
                </c:pt>
                <c:pt idx="43">
                  <c:v>7.960000</c:v>
                </c:pt>
                <c:pt idx="44">
                  <c:v>7.490000</c:v>
                </c:pt>
                <c:pt idx="45">
                  <c:v>5.140000</c:v>
                </c:pt>
                <c:pt idx="46">
                  <c:v>4.040000</c:v>
                </c:pt>
                <c:pt idx="47">
                  <c:v>7.930000</c:v>
                </c:pt>
                <c:pt idx="48">
                  <c:v>6.030000</c:v>
                </c:pt>
                <c:pt idx="49">
                  <c:v>-8.200000</c:v>
                </c:pt>
                <c:pt idx="50">
                  <c:v>-14.140000</c:v>
                </c:pt>
                <c:pt idx="51">
                  <c:v>-6.450000</c:v>
                </c:pt>
                <c:pt idx="52">
                  <c:v>12.290000</c:v>
                </c:pt>
                <c:pt idx="53">
                  <c:v>16.060000</c:v>
                </c:pt>
                <c:pt idx="54">
                  <c:v>1.430000</c:v>
                </c:pt>
                <c:pt idx="55">
                  <c:v>3.610000</c:v>
                </c:pt>
                <c:pt idx="56">
                  <c:v>10.000000</c:v>
                </c:pt>
                <c:pt idx="57">
                  <c:v>1.160000</c:v>
                </c:pt>
                <c:pt idx="58">
                  <c:v>-15.530000</c:v>
                </c:pt>
                <c:pt idx="59">
                  <c:v>-19.290000</c:v>
                </c:pt>
                <c:pt idx="60">
                  <c:v>-22.070000</c:v>
                </c:pt>
                <c:pt idx="61">
                  <c:v>-21.200000</c:v>
                </c:pt>
                <c:pt idx="62">
                  <c:v>-10.230000</c:v>
                </c:pt>
                <c:pt idx="63">
                  <c:v>-17.360000</c:v>
                </c:pt>
                <c:pt idx="64">
                  <c:v>-2.230000</c:v>
                </c:pt>
                <c:pt idx="65">
                  <c:v>6.970000</c:v>
                </c:pt>
                <c:pt idx="66">
                  <c:v>-0.430000</c:v>
                </c:pt>
                <c:pt idx="67">
                  <c:v>-14.860000</c:v>
                </c:pt>
                <c:pt idx="68">
                  <c:v>1.140000</c:v>
                </c:pt>
                <c:pt idx="69">
                  <c:v>13.230000</c:v>
                </c:pt>
                <c:pt idx="70">
                  <c:v>3.960000</c:v>
                </c:pt>
                <c:pt idx="71">
                  <c:v>-6.330000</c:v>
                </c:pt>
                <c:pt idx="72">
                  <c:v>13.340000</c:v>
                </c:pt>
                <c:pt idx="73">
                  <c:v>23.430000</c:v>
                </c:pt>
                <c:pt idx="74">
                  <c:v>13.890000</c:v>
                </c:pt>
                <c:pt idx="75">
                  <c:v>3.770000</c:v>
                </c:pt>
                <c:pt idx="76">
                  <c:v>10.790000</c:v>
                </c:pt>
                <c:pt idx="77">
                  <c:v>5.090000</c:v>
                </c:pt>
                <c:pt idx="78">
                  <c:v>-4.140000</c:v>
                </c:pt>
                <c:pt idx="79">
                  <c:v>-5.000000</c:v>
                </c:pt>
                <c:pt idx="80">
                  <c:v>6.120000</c:v>
                </c:pt>
                <c:pt idx="81">
                  <c:v>25.050000</c:v>
                </c:pt>
                <c:pt idx="82">
                  <c:v>15.120000</c:v>
                </c:pt>
                <c:pt idx="83">
                  <c:v>5.540000</c:v>
                </c:pt>
                <c:pt idx="84">
                  <c:v>2.820000</c:v>
                </c:pt>
                <c:pt idx="85">
                  <c:v>-4.430000</c:v>
                </c:pt>
                <c:pt idx="86">
                  <c:v>-12.680000</c:v>
                </c:pt>
                <c:pt idx="87">
                  <c:v>-17.730000</c:v>
                </c:pt>
                <c:pt idx="88">
                  <c:v>-25.650000</c:v>
                </c:pt>
                <c:pt idx="89">
                  <c:v>-10.710000</c:v>
                </c:pt>
                <c:pt idx="90">
                  <c:v>-10.080000</c:v>
                </c:pt>
                <c:pt idx="91">
                  <c:v>-13.710000</c:v>
                </c:pt>
                <c:pt idx="92">
                  <c:v>-21.230000</c:v>
                </c:pt>
                <c:pt idx="93">
                  <c:v>-27.550000</c:v>
                </c:pt>
                <c:pt idx="94">
                  <c:v>-19.710000</c:v>
                </c:pt>
                <c:pt idx="95">
                  <c:v>-17.090000</c:v>
                </c:pt>
                <c:pt idx="96">
                  <c:v>-15.120000</c:v>
                </c:pt>
                <c:pt idx="97">
                  <c:v>-14.080000</c:v>
                </c:pt>
                <c:pt idx="98">
                  <c:v>7.280000</c:v>
                </c:pt>
                <c:pt idx="99">
                  <c:v>19.480000</c:v>
                </c:pt>
                <c:pt idx="100">
                  <c:v>9.840000</c:v>
                </c:pt>
                <c:pt idx="101">
                  <c:v>3.430000</c:v>
                </c:pt>
                <c:pt idx="102">
                  <c:v>9.350000</c:v>
                </c:pt>
                <c:pt idx="103">
                  <c:v>13.740000</c:v>
                </c:pt>
                <c:pt idx="104">
                  <c:v>-0.280000</c:v>
                </c:pt>
                <c:pt idx="105">
                  <c:v>-7.650000</c:v>
                </c:pt>
                <c:pt idx="106">
                  <c:v>19.920000</c:v>
                </c:pt>
                <c:pt idx="107">
                  <c:v>33.640000</c:v>
                </c:pt>
                <c:pt idx="108">
                  <c:v>7.160000</c:v>
                </c:pt>
                <c:pt idx="109">
                  <c:v>12.730000</c:v>
                </c:pt>
                <c:pt idx="110">
                  <c:v>5.570000</c:v>
                </c:pt>
                <c:pt idx="111">
                  <c:v>-11.940000</c:v>
                </c:pt>
                <c:pt idx="112">
                  <c:v>-13.840000</c:v>
                </c:pt>
                <c:pt idx="113">
                  <c:v>-24.650000</c:v>
                </c:pt>
                <c:pt idx="114">
                  <c:v>-19.420000</c:v>
                </c:pt>
                <c:pt idx="115">
                  <c:v>-8.340000</c:v>
                </c:pt>
                <c:pt idx="116">
                  <c:v>-7.300000</c:v>
                </c:pt>
                <c:pt idx="117">
                  <c:v>-14.070000</c:v>
                </c:pt>
                <c:pt idx="118">
                  <c:v>-19.610000</c:v>
                </c:pt>
                <c:pt idx="119">
                  <c:v>-19.850000</c:v>
                </c:pt>
                <c:pt idx="120">
                  <c:v>-9.380000</c:v>
                </c:pt>
                <c:pt idx="121">
                  <c:v>-9.990000</c:v>
                </c:pt>
                <c:pt idx="122">
                  <c:v>-14.160000</c:v>
                </c:pt>
                <c:pt idx="123">
                  <c:v>-3.930000</c:v>
                </c:pt>
                <c:pt idx="124">
                  <c:v>21.280000</c:v>
                </c:pt>
                <c:pt idx="125">
                  <c:v>23.050000</c:v>
                </c:pt>
                <c:pt idx="126">
                  <c:v>6.500000</c:v>
                </c:pt>
                <c:pt idx="127">
                  <c:v>9.770000</c:v>
                </c:pt>
                <c:pt idx="128">
                  <c:v>7.960000</c:v>
                </c:pt>
                <c:pt idx="129">
                  <c:v>-1.990000</c:v>
                </c:pt>
                <c:pt idx="130">
                  <c:v>-4.860000</c:v>
                </c:pt>
                <c:pt idx="131">
                  <c:v>8.700000</c:v>
                </c:pt>
                <c:pt idx="132">
                  <c:v>34.770000</c:v>
                </c:pt>
                <c:pt idx="133">
                  <c:v>16.070000</c:v>
                </c:pt>
                <c:pt idx="134">
                  <c:v>5.400000</c:v>
                </c:pt>
                <c:pt idx="135">
                  <c:v>1.870000</c:v>
                </c:pt>
                <c:pt idx="136">
                  <c:v>-19.490000</c:v>
                </c:pt>
                <c:pt idx="137">
                  <c:v>-23.810000</c:v>
                </c:pt>
                <c:pt idx="138">
                  <c:v>-26.950000</c:v>
                </c:pt>
                <c:pt idx="139">
                  <c:v>-32.390000</c:v>
                </c:pt>
                <c:pt idx="140">
                  <c:v>-14.630000</c:v>
                </c:pt>
                <c:pt idx="141">
                  <c:v>-2.940000</c:v>
                </c:pt>
                <c:pt idx="142">
                  <c:v>-11.090000</c:v>
                </c:pt>
                <c:pt idx="143">
                  <c:v>-19.010000</c:v>
                </c:pt>
                <c:pt idx="144">
                  <c:v>-8.800000</c:v>
                </c:pt>
                <c:pt idx="145">
                  <c:v>-21.850000</c:v>
                </c:pt>
                <c:pt idx="146">
                  <c:v>-18.250000</c:v>
                </c:pt>
                <c:pt idx="147">
                  <c:v>-15.290000</c:v>
                </c:pt>
                <c:pt idx="148">
                  <c:v>-18.680000</c:v>
                </c:pt>
                <c:pt idx="149">
                  <c:v>-1.170000</c:v>
                </c:pt>
                <c:pt idx="150">
                  <c:v>18.680000</c:v>
                </c:pt>
                <c:pt idx="151">
                  <c:v>10.130000</c:v>
                </c:pt>
                <c:pt idx="152">
                  <c:v>3.200000</c:v>
                </c:pt>
                <c:pt idx="153">
                  <c:v>16.800000</c:v>
                </c:pt>
                <c:pt idx="154">
                  <c:v>20.060000</c:v>
                </c:pt>
                <c:pt idx="155">
                  <c:v>6.850000</c:v>
                </c:pt>
                <c:pt idx="156">
                  <c:v>11.960000</c:v>
                </c:pt>
                <c:pt idx="157">
                  <c:v>40.160000</c:v>
                </c:pt>
                <c:pt idx="158">
                  <c:v>40.450000</c:v>
                </c:pt>
                <c:pt idx="159">
                  <c:v>9.770000</c:v>
                </c:pt>
                <c:pt idx="160">
                  <c:v>16.770000</c:v>
                </c:pt>
                <c:pt idx="161">
                  <c:v>5.980000</c:v>
                </c:pt>
                <c:pt idx="162">
                  <c:v>-11.880000</c:v>
                </c:pt>
                <c:pt idx="163">
                  <c:v>-8.600000</c:v>
                </c:pt>
                <c:pt idx="164">
                  <c:v>-15.640000</c:v>
                </c:pt>
                <c:pt idx="165">
                  <c:v>-21.910000</c:v>
                </c:pt>
                <c:pt idx="166">
                  <c:v>-3.880000</c:v>
                </c:pt>
                <c:pt idx="167">
                  <c:v>-4.310000</c:v>
                </c:pt>
                <c:pt idx="168">
                  <c:v>-26.630000</c:v>
                </c:pt>
                <c:pt idx="169">
                  <c:v>-22.450000</c:v>
                </c:pt>
                <c:pt idx="170">
                  <c:v>-11.900000</c:v>
                </c:pt>
                <c:pt idx="171">
                  <c:v>-17.790000</c:v>
                </c:pt>
                <c:pt idx="172">
                  <c:v>-23.120000</c:v>
                </c:pt>
                <c:pt idx="173">
                  <c:v>-22.200000</c:v>
                </c:pt>
                <c:pt idx="174">
                  <c:v>-1.130000</c:v>
                </c:pt>
                <c:pt idx="175">
                  <c:v>24.830000</c:v>
                </c:pt>
                <c:pt idx="176">
                  <c:v>18.700000</c:v>
                </c:pt>
                <c:pt idx="177">
                  <c:v>-4.910000</c:v>
                </c:pt>
                <c:pt idx="178">
                  <c:v>6.800000</c:v>
                </c:pt>
                <c:pt idx="179">
                  <c:v>18.350000</c:v>
                </c:pt>
                <c:pt idx="180">
                  <c:v>13.550000</c:v>
                </c:pt>
                <c:pt idx="181">
                  <c:v>-7.210000</c:v>
                </c:pt>
                <c:pt idx="182">
                  <c:v>4.270000</c:v>
                </c:pt>
                <c:pt idx="183">
                  <c:v>37.460000</c:v>
                </c:pt>
                <c:pt idx="184">
                  <c:v>20.830000</c:v>
                </c:pt>
                <c:pt idx="185">
                  <c:v>3.310000</c:v>
                </c:pt>
                <c:pt idx="186">
                  <c:v>10.010000</c:v>
                </c:pt>
                <c:pt idx="187">
                  <c:v>-3.460000</c:v>
                </c:pt>
                <c:pt idx="188">
                  <c:v>-6.130000</c:v>
                </c:pt>
                <c:pt idx="189">
                  <c:v>-2.720000</c:v>
                </c:pt>
                <c:pt idx="190">
                  <c:v>-11.130000</c:v>
                </c:pt>
                <c:pt idx="191">
                  <c:v>-13.840000</c:v>
                </c:pt>
                <c:pt idx="192">
                  <c:v>2.120000</c:v>
                </c:pt>
                <c:pt idx="193">
                  <c:v>-1.290000</c:v>
                </c:pt>
                <c:pt idx="194">
                  <c:v>-26.340000</c:v>
                </c:pt>
                <c:pt idx="195">
                  <c:v>-34.650000</c:v>
                </c:pt>
                <c:pt idx="196">
                  <c:v>-28.020000</c:v>
                </c:pt>
                <c:pt idx="197">
                  <c:v>-31.620000</c:v>
                </c:pt>
                <c:pt idx="198">
                  <c:v>-37.390000</c:v>
                </c:pt>
                <c:pt idx="199">
                  <c:v>-36.250000</c:v>
                </c:pt>
                <c:pt idx="200">
                  <c:v>-24.810000</c:v>
                </c:pt>
                <c:pt idx="201">
                  <c:v>-2.160000</c:v>
                </c:pt>
                <c:pt idx="202">
                  <c:v>5.580000</c:v>
                </c:pt>
                <c:pt idx="203">
                  <c:v>3.640000</c:v>
                </c:pt>
                <c:pt idx="204">
                  <c:v>4.740000</c:v>
                </c:pt>
                <c:pt idx="205">
                  <c:v>10.790000</c:v>
                </c:pt>
                <c:pt idx="206">
                  <c:v>20.030000</c:v>
                </c:pt>
                <c:pt idx="207">
                  <c:v>8.880000</c:v>
                </c:pt>
                <c:pt idx="208">
                  <c:v>-2.490000</c:v>
                </c:pt>
                <c:pt idx="209">
                  <c:v>22.390000</c:v>
                </c:pt>
                <c:pt idx="210">
                  <c:v>33.050000</c:v>
                </c:pt>
                <c:pt idx="211">
                  <c:v>11.020000</c:v>
                </c:pt>
                <c:pt idx="212">
                  <c:v>23.950000</c:v>
                </c:pt>
                <c:pt idx="213">
                  <c:v>17.250000</c:v>
                </c:pt>
                <c:pt idx="214">
                  <c:v>1.640000</c:v>
                </c:pt>
                <c:pt idx="215">
                  <c:v>3.740000</c:v>
                </c:pt>
                <c:pt idx="216">
                  <c:v>3.200000</c:v>
                </c:pt>
                <c:pt idx="217">
                  <c:v>-14.170000</c:v>
                </c:pt>
              </c:numCache>
            </c:numRef>
          </c:val>
          <c:smooth val="0"/>
        </c:ser>
        <c:ser>
          <c:idx val="1"/>
          <c:order val="1"/>
          <c:tx>
            <c:strRef>
              <c:f>Sheet1!$A$3</c:f>
              <c:strCache>
                <c:ptCount val="1"/>
                <c:pt idx="0">
                  <c:v>Z</c:v>
                </c:pt>
              </c:strCache>
            </c:strRef>
          </c:tx>
          <c:spPr>
            <a:noFill/>
            <a:ln w="28575" cap="rnd">
              <a:solidFill>
                <a:schemeClr val="accent2"/>
              </a:solidFill>
              <a:prstDash val="solid"/>
              <a:round/>
            </a:ln>
            <a:effectLst/>
          </c:spPr>
          <c:marker>
            <c:symbol val="none"/>
            <c:size val="4"/>
            <c:spPr>
              <a:noFill/>
              <a:ln w="28575" cap="rnd">
                <a:solidFill>
                  <a:schemeClr val="accent2"/>
                </a:solidFill>
                <a:prstDash val="solid"/>
                <a:round/>
              </a:ln>
              <a:effectLst/>
            </c:spPr>
          </c:marker>
          <c:dLbls>
            <c:numFmt formatCode="0.##" sourceLinked="0"/>
            <c:txPr>
              <a:bodyPr/>
              <a:lstStyle/>
              <a:p>
                <a:pPr>
                  <a:defRPr b="0" i="0" strike="noStrike" sz="1000" u="none">
                    <a:solidFill>
                      <a:srgbClr val="000000"/>
                    </a:solidFill>
                    <a:latin typeface="Arial"/>
                  </a:defRPr>
                </a:pPr>
              </a:p>
            </c:txPr>
            <c:dLblPos val="t"/>
            <c:showLegendKey val="0"/>
            <c:showVal val="0"/>
            <c:showCatName val="0"/>
            <c:showSerName val="0"/>
            <c:showPercent val="0"/>
            <c:showBubbleSize val="0"/>
            <c:showLeaderLines val="0"/>
          </c:dLbls>
          <c:cat>
            <c:strRef>
              <c:f>Sheet1!$B$1:$HK$1</c:f>
              <c:strCache>
                <c:ptCount val="218"/>
                <c:pt idx="0">
                  <c:v>35</c:v>
                </c:pt>
                <c:pt idx="1">
                  <c:v>70</c:v>
                </c:pt>
                <c:pt idx="2">
                  <c:v>105</c:v>
                </c:pt>
                <c:pt idx="3">
                  <c:v>140</c:v>
                </c:pt>
                <c:pt idx="4">
                  <c:v>175</c:v>
                </c:pt>
                <c:pt idx="5">
                  <c:v>210</c:v>
                </c:pt>
                <c:pt idx="6">
                  <c:v>245</c:v>
                </c:pt>
                <c:pt idx="7">
                  <c:v>280</c:v>
                </c:pt>
                <c:pt idx="8">
                  <c:v>315</c:v>
                </c:pt>
                <c:pt idx="9">
                  <c:v>350</c:v>
                </c:pt>
                <c:pt idx="10">
                  <c:v>385</c:v>
                </c:pt>
                <c:pt idx="11">
                  <c:v>420</c:v>
                </c:pt>
                <c:pt idx="12">
                  <c:v>455</c:v>
                </c:pt>
                <c:pt idx="13">
                  <c:v>490</c:v>
                </c:pt>
                <c:pt idx="14">
                  <c:v>525</c:v>
                </c:pt>
                <c:pt idx="15">
                  <c:v>560</c:v>
                </c:pt>
                <c:pt idx="16">
                  <c:v>595</c:v>
                </c:pt>
                <c:pt idx="17">
                  <c:v>630</c:v>
                </c:pt>
                <c:pt idx="18">
                  <c:v>665</c:v>
                </c:pt>
                <c:pt idx="19">
                  <c:v>700</c:v>
                </c:pt>
                <c:pt idx="20">
                  <c:v>735</c:v>
                </c:pt>
                <c:pt idx="21">
                  <c:v>770</c:v>
                </c:pt>
                <c:pt idx="22">
                  <c:v>805</c:v>
                </c:pt>
                <c:pt idx="23">
                  <c:v>840</c:v>
                </c:pt>
                <c:pt idx="24">
                  <c:v>875</c:v>
                </c:pt>
                <c:pt idx="25">
                  <c:v>910</c:v>
                </c:pt>
                <c:pt idx="26">
                  <c:v>945</c:v>
                </c:pt>
                <c:pt idx="27">
                  <c:v>980</c:v>
                </c:pt>
                <c:pt idx="28">
                  <c:v>1015</c:v>
                </c:pt>
                <c:pt idx="29">
                  <c:v>1050</c:v>
                </c:pt>
                <c:pt idx="30">
                  <c:v>1085</c:v>
                </c:pt>
                <c:pt idx="31">
                  <c:v>1120</c:v>
                </c:pt>
                <c:pt idx="32">
                  <c:v>1155</c:v>
                </c:pt>
                <c:pt idx="33">
                  <c:v>1190</c:v>
                </c:pt>
                <c:pt idx="34">
                  <c:v>1225</c:v>
                </c:pt>
                <c:pt idx="35">
                  <c:v>1260</c:v>
                </c:pt>
                <c:pt idx="36">
                  <c:v>1295</c:v>
                </c:pt>
                <c:pt idx="37">
                  <c:v>1330</c:v>
                </c:pt>
                <c:pt idx="38">
                  <c:v>1365</c:v>
                </c:pt>
                <c:pt idx="39">
                  <c:v>1400</c:v>
                </c:pt>
                <c:pt idx="40">
                  <c:v>1435</c:v>
                </c:pt>
                <c:pt idx="41">
                  <c:v>1470</c:v>
                </c:pt>
                <c:pt idx="42">
                  <c:v>1505</c:v>
                </c:pt>
                <c:pt idx="43">
                  <c:v>1540</c:v>
                </c:pt>
                <c:pt idx="44">
                  <c:v>1575</c:v>
                </c:pt>
                <c:pt idx="45">
                  <c:v>1610</c:v>
                </c:pt>
                <c:pt idx="46">
                  <c:v>1645</c:v>
                </c:pt>
                <c:pt idx="47">
                  <c:v>1680</c:v>
                </c:pt>
                <c:pt idx="48">
                  <c:v>1715</c:v>
                </c:pt>
                <c:pt idx="49">
                  <c:v>1750</c:v>
                </c:pt>
                <c:pt idx="50">
                  <c:v>1785</c:v>
                </c:pt>
                <c:pt idx="51">
                  <c:v>1820</c:v>
                </c:pt>
                <c:pt idx="52">
                  <c:v>1855</c:v>
                </c:pt>
                <c:pt idx="53">
                  <c:v>1890</c:v>
                </c:pt>
                <c:pt idx="54">
                  <c:v>1925</c:v>
                </c:pt>
                <c:pt idx="55">
                  <c:v>1960</c:v>
                </c:pt>
                <c:pt idx="56">
                  <c:v>1995</c:v>
                </c:pt>
                <c:pt idx="57">
                  <c:v>2030</c:v>
                </c:pt>
                <c:pt idx="58">
                  <c:v>2065</c:v>
                </c:pt>
                <c:pt idx="59">
                  <c:v>2100</c:v>
                </c:pt>
                <c:pt idx="60">
                  <c:v>2135</c:v>
                </c:pt>
                <c:pt idx="61">
                  <c:v>2170</c:v>
                </c:pt>
                <c:pt idx="62">
                  <c:v>2205</c:v>
                </c:pt>
                <c:pt idx="63">
                  <c:v>2240</c:v>
                </c:pt>
                <c:pt idx="64">
                  <c:v>2275</c:v>
                </c:pt>
                <c:pt idx="65">
                  <c:v>2310</c:v>
                </c:pt>
                <c:pt idx="66">
                  <c:v>2345</c:v>
                </c:pt>
                <c:pt idx="67">
                  <c:v>2380</c:v>
                </c:pt>
                <c:pt idx="68">
                  <c:v>2415</c:v>
                </c:pt>
                <c:pt idx="69">
                  <c:v>2450</c:v>
                </c:pt>
                <c:pt idx="70">
                  <c:v>2485</c:v>
                </c:pt>
                <c:pt idx="71">
                  <c:v>2520</c:v>
                </c:pt>
                <c:pt idx="72">
                  <c:v>2555</c:v>
                </c:pt>
                <c:pt idx="73">
                  <c:v>2590</c:v>
                </c:pt>
                <c:pt idx="74">
                  <c:v>2625</c:v>
                </c:pt>
                <c:pt idx="75">
                  <c:v>2660</c:v>
                </c:pt>
                <c:pt idx="76">
                  <c:v>2695</c:v>
                </c:pt>
                <c:pt idx="77">
                  <c:v>2730</c:v>
                </c:pt>
                <c:pt idx="78">
                  <c:v>2765</c:v>
                </c:pt>
                <c:pt idx="79">
                  <c:v>2800</c:v>
                </c:pt>
                <c:pt idx="80">
                  <c:v>2835</c:v>
                </c:pt>
                <c:pt idx="81">
                  <c:v>2870</c:v>
                </c:pt>
                <c:pt idx="82">
                  <c:v>2905</c:v>
                </c:pt>
                <c:pt idx="83">
                  <c:v>2940</c:v>
                </c:pt>
                <c:pt idx="84">
                  <c:v>2975</c:v>
                </c:pt>
                <c:pt idx="85">
                  <c:v>3010</c:v>
                </c:pt>
                <c:pt idx="86">
                  <c:v>3045</c:v>
                </c:pt>
                <c:pt idx="87">
                  <c:v>3080</c:v>
                </c:pt>
                <c:pt idx="88">
                  <c:v>3115</c:v>
                </c:pt>
                <c:pt idx="89">
                  <c:v>3150</c:v>
                </c:pt>
                <c:pt idx="90">
                  <c:v>3185</c:v>
                </c:pt>
                <c:pt idx="91">
                  <c:v>3220</c:v>
                </c:pt>
                <c:pt idx="92">
                  <c:v>3255</c:v>
                </c:pt>
                <c:pt idx="93">
                  <c:v>3290</c:v>
                </c:pt>
                <c:pt idx="94">
                  <c:v>3325</c:v>
                </c:pt>
                <c:pt idx="95">
                  <c:v>3360</c:v>
                </c:pt>
                <c:pt idx="96">
                  <c:v>3395</c:v>
                </c:pt>
                <c:pt idx="97">
                  <c:v>3430</c:v>
                </c:pt>
                <c:pt idx="98">
                  <c:v>3465</c:v>
                </c:pt>
                <c:pt idx="99">
                  <c:v>3500</c:v>
                </c:pt>
                <c:pt idx="100">
                  <c:v>3535</c:v>
                </c:pt>
                <c:pt idx="101">
                  <c:v>3570</c:v>
                </c:pt>
                <c:pt idx="102">
                  <c:v>3605</c:v>
                </c:pt>
                <c:pt idx="103">
                  <c:v>3640</c:v>
                </c:pt>
                <c:pt idx="104">
                  <c:v>3675</c:v>
                </c:pt>
                <c:pt idx="105">
                  <c:v>3710</c:v>
                </c:pt>
                <c:pt idx="106">
                  <c:v>3745</c:v>
                </c:pt>
                <c:pt idx="107">
                  <c:v>3780</c:v>
                </c:pt>
                <c:pt idx="108">
                  <c:v>3815</c:v>
                </c:pt>
                <c:pt idx="109">
                  <c:v>3850</c:v>
                </c:pt>
                <c:pt idx="110">
                  <c:v>3885</c:v>
                </c:pt>
                <c:pt idx="111">
                  <c:v>3920</c:v>
                </c:pt>
                <c:pt idx="112">
                  <c:v>3955</c:v>
                </c:pt>
                <c:pt idx="113">
                  <c:v>3990</c:v>
                </c:pt>
                <c:pt idx="114">
                  <c:v>4025</c:v>
                </c:pt>
                <c:pt idx="115">
                  <c:v>4060</c:v>
                </c:pt>
                <c:pt idx="116">
                  <c:v>4095</c:v>
                </c:pt>
                <c:pt idx="117">
                  <c:v>4130</c:v>
                </c:pt>
                <c:pt idx="118">
                  <c:v>4165</c:v>
                </c:pt>
                <c:pt idx="119">
                  <c:v>4200</c:v>
                </c:pt>
                <c:pt idx="120">
                  <c:v>4235</c:v>
                </c:pt>
                <c:pt idx="121">
                  <c:v>4270</c:v>
                </c:pt>
                <c:pt idx="122">
                  <c:v>4305</c:v>
                </c:pt>
                <c:pt idx="123">
                  <c:v>4340</c:v>
                </c:pt>
                <c:pt idx="124">
                  <c:v>4375</c:v>
                </c:pt>
                <c:pt idx="125">
                  <c:v>4410</c:v>
                </c:pt>
                <c:pt idx="126">
                  <c:v>4445</c:v>
                </c:pt>
                <c:pt idx="127">
                  <c:v>4480</c:v>
                </c:pt>
                <c:pt idx="128">
                  <c:v>4515</c:v>
                </c:pt>
                <c:pt idx="129">
                  <c:v>4550</c:v>
                </c:pt>
                <c:pt idx="130">
                  <c:v>4585</c:v>
                </c:pt>
                <c:pt idx="131">
                  <c:v>4620</c:v>
                </c:pt>
                <c:pt idx="132">
                  <c:v>4655</c:v>
                </c:pt>
                <c:pt idx="133">
                  <c:v>4690</c:v>
                </c:pt>
                <c:pt idx="134">
                  <c:v>4725</c:v>
                </c:pt>
                <c:pt idx="135">
                  <c:v>4760</c:v>
                </c:pt>
                <c:pt idx="136">
                  <c:v>4795</c:v>
                </c:pt>
                <c:pt idx="137">
                  <c:v>4830</c:v>
                </c:pt>
                <c:pt idx="138">
                  <c:v>4865</c:v>
                </c:pt>
                <c:pt idx="139">
                  <c:v>4900</c:v>
                </c:pt>
                <c:pt idx="140">
                  <c:v>4935</c:v>
                </c:pt>
                <c:pt idx="141">
                  <c:v>4970</c:v>
                </c:pt>
                <c:pt idx="142">
                  <c:v>5005</c:v>
                </c:pt>
                <c:pt idx="143">
                  <c:v>5040</c:v>
                </c:pt>
                <c:pt idx="144">
                  <c:v>5075</c:v>
                </c:pt>
                <c:pt idx="145">
                  <c:v>5110</c:v>
                </c:pt>
                <c:pt idx="146">
                  <c:v>5145</c:v>
                </c:pt>
                <c:pt idx="147">
                  <c:v>5180</c:v>
                </c:pt>
                <c:pt idx="148">
                  <c:v>5215</c:v>
                </c:pt>
                <c:pt idx="149">
                  <c:v>5250</c:v>
                </c:pt>
                <c:pt idx="150">
                  <c:v>5285</c:v>
                </c:pt>
                <c:pt idx="151">
                  <c:v>5320</c:v>
                </c:pt>
                <c:pt idx="152">
                  <c:v>5355</c:v>
                </c:pt>
                <c:pt idx="153">
                  <c:v>5390</c:v>
                </c:pt>
                <c:pt idx="154">
                  <c:v>5425</c:v>
                </c:pt>
                <c:pt idx="155">
                  <c:v>5460</c:v>
                </c:pt>
                <c:pt idx="156">
                  <c:v>5495</c:v>
                </c:pt>
                <c:pt idx="157">
                  <c:v>5530</c:v>
                </c:pt>
                <c:pt idx="158">
                  <c:v>5565</c:v>
                </c:pt>
                <c:pt idx="159">
                  <c:v>5600</c:v>
                </c:pt>
                <c:pt idx="160">
                  <c:v>5635</c:v>
                </c:pt>
                <c:pt idx="161">
                  <c:v>5670</c:v>
                </c:pt>
                <c:pt idx="162">
                  <c:v>5705</c:v>
                </c:pt>
                <c:pt idx="163">
                  <c:v>5740</c:v>
                </c:pt>
                <c:pt idx="164">
                  <c:v>5775</c:v>
                </c:pt>
                <c:pt idx="165">
                  <c:v>5810</c:v>
                </c:pt>
                <c:pt idx="166">
                  <c:v>5845</c:v>
                </c:pt>
                <c:pt idx="167">
                  <c:v>5880</c:v>
                </c:pt>
                <c:pt idx="168">
                  <c:v>5915</c:v>
                </c:pt>
                <c:pt idx="169">
                  <c:v>5950</c:v>
                </c:pt>
                <c:pt idx="170">
                  <c:v>5985</c:v>
                </c:pt>
                <c:pt idx="171">
                  <c:v>6020</c:v>
                </c:pt>
                <c:pt idx="172">
                  <c:v>6055</c:v>
                </c:pt>
                <c:pt idx="173">
                  <c:v>6090</c:v>
                </c:pt>
                <c:pt idx="174">
                  <c:v>6125</c:v>
                </c:pt>
                <c:pt idx="175">
                  <c:v>6160</c:v>
                </c:pt>
                <c:pt idx="176">
                  <c:v>6195</c:v>
                </c:pt>
                <c:pt idx="177">
                  <c:v>6230</c:v>
                </c:pt>
                <c:pt idx="178">
                  <c:v>6265</c:v>
                </c:pt>
                <c:pt idx="179">
                  <c:v>6300</c:v>
                </c:pt>
                <c:pt idx="180">
                  <c:v>6335</c:v>
                </c:pt>
                <c:pt idx="181">
                  <c:v>6370</c:v>
                </c:pt>
                <c:pt idx="182">
                  <c:v>6405</c:v>
                </c:pt>
                <c:pt idx="183">
                  <c:v>6440</c:v>
                </c:pt>
                <c:pt idx="184">
                  <c:v>6475</c:v>
                </c:pt>
                <c:pt idx="185">
                  <c:v>6510</c:v>
                </c:pt>
                <c:pt idx="186">
                  <c:v>6545</c:v>
                </c:pt>
                <c:pt idx="187">
                  <c:v>6580</c:v>
                </c:pt>
                <c:pt idx="188">
                  <c:v>6615</c:v>
                </c:pt>
                <c:pt idx="189">
                  <c:v>6650</c:v>
                </c:pt>
                <c:pt idx="190">
                  <c:v>6685</c:v>
                </c:pt>
                <c:pt idx="191">
                  <c:v>6720</c:v>
                </c:pt>
                <c:pt idx="192">
                  <c:v>6755</c:v>
                </c:pt>
                <c:pt idx="193">
                  <c:v>6790</c:v>
                </c:pt>
                <c:pt idx="194">
                  <c:v>6825</c:v>
                </c:pt>
                <c:pt idx="195">
                  <c:v>6860</c:v>
                </c:pt>
                <c:pt idx="196">
                  <c:v>6895</c:v>
                </c:pt>
                <c:pt idx="197">
                  <c:v>6930</c:v>
                </c:pt>
                <c:pt idx="198">
                  <c:v>6965</c:v>
                </c:pt>
                <c:pt idx="199">
                  <c:v>7000</c:v>
                </c:pt>
                <c:pt idx="200">
                  <c:v>7035</c:v>
                </c:pt>
                <c:pt idx="201">
                  <c:v>7070</c:v>
                </c:pt>
                <c:pt idx="202">
                  <c:v>7105</c:v>
                </c:pt>
                <c:pt idx="203">
                  <c:v>7140</c:v>
                </c:pt>
                <c:pt idx="204">
                  <c:v>7175</c:v>
                </c:pt>
                <c:pt idx="205">
                  <c:v>7210</c:v>
                </c:pt>
                <c:pt idx="206">
                  <c:v>7245</c:v>
                </c:pt>
                <c:pt idx="207">
                  <c:v>7280</c:v>
                </c:pt>
                <c:pt idx="208">
                  <c:v>7315</c:v>
                </c:pt>
                <c:pt idx="209">
                  <c:v>7350</c:v>
                </c:pt>
                <c:pt idx="210">
                  <c:v>7385</c:v>
                </c:pt>
                <c:pt idx="211">
                  <c:v>7420</c:v>
                </c:pt>
                <c:pt idx="212">
                  <c:v>7455</c:v>
                </c:pt>
                <c:pt idx="213">
                  <c:v>7490</c:v>
                </c:pt>
                <c:pt idx="214">
                  <c:v>7525</c:v>
                </c:pt>
                <c:pt idx="215">
                  <c:v>7560</c:v>
                </c:pt>
                <c:pt idx="216">
                  <c:v>7595</c:v>
                </c:pt>
                <c:pt idx="217">
                  <c:v>7630</c:v>
                </c:pt>
              </c:strCache>
            </c:strRef>
          </c:cat>
          <c:val>
            <c:numRef>
              <c:f>Sheet1!$B$3:$HK$3</c:f>
              <c:numCache>
                <c:ptCount val="218"/>
                <c:pt idx="0">
                  <c:v>1.230000</c:v>
                </c:pt>
                <c:pt idx="1">
                  <c:v>1.450000</c:v>
                </c:pt>
                <c:pt idx="2">
                  <c:v>1.700000</c:v>
                </c:pt>
                <c:pt idx="3">
                  <c:v>0.990000</c:v>
                </c:pt>
                <c:pt idx="4">
                  <c:v>0.820000</c:v>
                </c:pt>
                <c:pt idx="5">
                  <c:v>1.060000</c:v>
                </c:pt>
                <c:pt idx="6">
                  <c:v>0.960000</c:v>
                </c:pt>
                <c:pt idx="7">
                  <c:v>1.540000</c:v>
                </c:pt>
                <c:pt idx="8">
                  <c:v>0.940000</c:v>
                </c:pt>
                <c:pt idx="9">
                  <c:v>0.640000</c:v>
                </c:pt>
                <c:pt idx="10">
                  <c:v>1.050000</c:v>
                </c:pt>
                <c:pt idx="11">
                  <c:v>1.450000</c:v>
                </c:pt>
                <c:pt idx="12">
                  <c:v>1.080000</c:v>
                </c:pt>
                <c:pt idx="13">
                  <c:v>1.120000</c:v>
                </c:pt>
                <c:pt idx="14">
                  <c:v>1.250000</c:v>
                </c:pt>
                <c:pt idx="15">
                  <c:v>0.930000</c:v>
                </c:pt>
                <c:pt idx="16">
                  <c:v>0.560000</c:v>
                </c:pt>
                <c:pt idx="17">
                  <c:v>0.220000</c:v>
                </c:pt>
                <c:pt idx="18">
                  <c:v>0.800000</c:v>
                </c:pt>
                <c:pt idx="19">
                  <c:v>0.670000</c:v>
                </c:pt>
                <c:pt idx="20">
                  <c:v>1.090000</c:v>
                </c:pt>
                <c:pt idx="21">
                  <c:v>0.380000</c:v>
                </c:pt>
                <c:pt idx="22">
                  <c:v>-1.150000</c:v>
                </c:pt>
                <c:pt idx="23">
                  <c:v>-0.600000</c:v>
                </c:pt>
                <c:pt idx="24">
                  <c:v>-0.540000</c:v>
                </c:pt>
                <c:pt idx="25">
                  <c:v>-1.200000</c:v>
                </c:pt>
                <c:pt idx="26">
                  <c:v>-1.390000</c:v>
                </c:pt>
                <c:pt idx="27">
                  <c:v>-0.520000</c:v>
                </c:pt>
                <c:pt idx="28">
                  <c:v>1.920000</c:v>
                </c:pt>
                <c:pt idx="29">
                  <c:v>4.700000</c:v>
                </c:pt>
                <c:pt idx="30">
                  <c:v>5.000000</c:v>
                </c:pt>
                <c:pt idx="31">
                  <c:v>2.070000</c:v>
                </c:pt>
                <c:pt idx="32">
                  <c:v>0.570000</c:v>
                </c:pt>
                <c:pt idx="33">
                  <c:v>-1.140000</c:v>
                </c:pt>
                <c:pt idx="34">
                  <c:v>-4.450000</c:v>
                </c:pt>
                <c:pt idx="35">
                  <c:v>-12.490000</c:v>
                </c:pt>
                <c:pt idx="36">
                  <c:v>-5.330000</c:v>
                </c:pt>
                <c:pt idx="37">
                  <c:v>-8.490000</c:v>
                </c:pt>
                <c:pt idx="38">
                  <c:v>-6.630000</c:v>
                </c:pt>
                <c:pt idx="39">
                  <c:v>0.740000</c:v>
                </c:pt>
                <c:pt idx="40">
                  <c:v>2.650000</c:v>
                </c:pt>
                <c:pt idx="41">
                  <c:v>4.240000</c:v>
                </c:pt>
                <c:pt idx="42">
                  <c:v>6.740000</c:v>
                </c:pt>
                <c:pt idx="43">
                  <c:v>8.220000</c:v>
                </c:pt>
                <c:pt idx="44">
                  <c:v>10.680000</c:v>
                </c:pt>
                <c:pt idx="45">
                  <c:v>8.610000</c:v>
                </c:pt>
                <c:pt idx="46">
                  <c:v>7.600000</c:v>
                </c:pt>
                <c:pt idx="47">
                  <c:v>4.860000</c:v>
                </c:pt>
                <c:pt idx="48">
                  <c:v>-3.460000</c:v>
                </c:pt>
                <c:pt idx="49">
                  <c:v>-7.010000</c:v>
                </c:pt>
                <c:pt idx="50">
                  <c:v>-10.710000</c:v>
                </c:pt>
                <c:pt idx="51">
                  <c:v>-7.720000</c:v>
                </c:pt>
                <c:pt idx="52">
                  <c:v>8.570000</c:v>
                </c:pt>
                <c:pt idx="53">
                  <c:v>19.380000</c:v>
                </c:pt>
                <c:pt idx="54">
                  <c:v>5.960000</c:v>
                </c:pt>
                <c:pt idx="55">
                  <c:v>7.600000</c:v>
                </c:pt>
                <c:pt idx="56">
                  <c:v>10.330000</c:v>
                </c:pt>
                <c:pt idx="57">
                  <c:v>-0.690000</c:v>
                </c:pt>
                <c:pt idx="58">
                  <c:v>-7.270000</c:v>
                </c:pt>
                <c:pt idx="59">
                  <c:v>-8.650000</c:v>
                </c:pt>
                <c:pt idx="60">
                  <c:v>-9.820000</c:v>
                </c:pt>
                <c:pt idx="61">
                  <c:v>-14.600000</c:v>
                </c:pt>
                <c:pt idx="62">
                  <c:v>-12.450000</c:v>
                </c:pt>
                <c:pt idx="63">
                  <c:v>-25.000000</c:v>
                </c:pt>
                <c:pt idx="64">
                  <c:v>-22.890000</c:v>
                </c:pt>
                <c:pt idx="65">
                  <c:v>-5.490000</c:v>
                </c:pt>
                <c:pt idx="66">
                  <c:v>2.160000</c:v>
                </c:pt>
                <c:pt idx="67">
                  <c:v>-12.510000</c:v>
                </c:pt>
                <c:pt idx="68">
                  <c:v>-17.260000</c:v>
                </c:pt>
                <c:pt idx="69">
                  <c:v>-6.600000</c:v>
                </c:pt>
                <c:pt idx="70">
                  <c:v>11.120000</c:v>
                </c:pt>
                <c:pt idx="71">
                  <c:v>13.260000</c:v>
                </c:pt>
                <c:pt idx="72">
                  <c:v>18.790000</c:v>
                </c:pt>
                <c:pt idx="73">
                  <c:v>22.790000</c:v>
                </c:pt>
                <c:pt idx="74">
                  <c:v>14.970000</c:v>
                </c:pt>
                <c:pt idx="75">
                  <c:v>7.150000</c:v>
                </c:pt>
                <c:pt idx="76">
                  <c:v>7.960000</c:v>
                </c:pt>
                <c:pt idx="77">
                  <c:v>-3.000000</c:v>
                </c:pt>
                <c:pt idx="78">
                  <c:v>-3.010000</c:v>
                </c:pt>
                <c:pt idx="79">
                  <c:v>8.160000</c:v>
                </c:pt>
                <c:pt idx="80">
                  <c:v>21.750000</c:v>
                </c:pt>
                <c:pt idx="81">
                  <c:v>23.950000</c:v>
                </c:pt>
                <c:pt idx="82">
                  <c:v>11.810000</c:v>
                </c:pt>
                <c:pt idx="83">
                  <c:v>15.720000</c:v>
                </c:pt>
                <c:pt idx="84">
                  <c:v>10.940000</c:v>
                </c:pt>
                <c:pt idx="85">
                  <c:v>-6.810000</c:v>
                </c:pt>
                <c:pt idx="86">
                  <c:v>-14.010000</c:v>
                </c:pt>
                <c:pt idx="87">
                  <c:v>-8.950000</c:v>
                </c:pt>
                <c:pt idx="88">
                  <c:v>-15.930000</c:v>
                </c:pt>
                <c:pt idx="89">
                  <c:v>-14.600000</c:v>
                </c:pt>
                <c:pt idx="90">
                  <c:v>-19.010000</c:v>
                </c:pt>
                <c:pt idx="91">
                  <c:v>-23.240000</c:v>
                </c:pt>
                <c:pt idx="92">
                  <c:v>-12.520000</c:v>
                </c:pt>
                <c:pt idx="93">
                  <c:v>-16.740000</c:v>
                </c:pt>
                <c:pt idx="94">
                  <c:v>-31.680000</c:v>
                </c:pt>
                <c:pt idx="95">
                  <c:v>-22.360000</c:v>
                </c:pt>
                <c:pt idx="96">
                  <c:v>5.950000</c:v>
                </c:pt>
                <c:pt idx="97">
                  <c:v>11.170000</c:v>
                </c:pt>
                <c:pt idx="98">
                  <c:v>12.830000</c:v>
                </c:pt>
                <c:pt idx="99">
                  <c:v>15.340000</c:v>
                </c:pt>
                <c:pt idx="100">
                  <c:v>16.820000</c:v>
                </c:pt>
                <c:pt idx="101">
                  <c:v>5.400000</c:v>
                </c:pt>
                <c:pt idx="102">
                  <c:v>6.880000</c:v>
                </c:pt>
                <c:pt idx="103">
                  <c:v>-1.030000</c:v>
                </c:pt>
                <c:pt idx="104">
                  <c:v>0.300000</c:v>
                </c:pt>
                <c:pt idx="105">
                  <c:v>18.470000</c:v>
                </c:pt>
                <c:pt idx="106">
                  <c:v>31.150000</c:v>
                </c:pt>
                <c:pt idx="107">
                  <c:v>20.150000</c:v>
                </c:pt>
                <c:pt idx="108">
                  <c:v>10.760000</c:v>
                </c:pt>
                <c:pt idx="109">
                  <c:v>22.240000</c:v>
                </c:pt>
                <c:pt idx="110">
                  <c:v>0.610000</c:v>
                </c:pt>
                <c:pt idx="111">
                  <c:v>-18.950000</c:v>
                </c:pt>
                <c:pt idx="112">
                  <c:v>-17.720000</c:v>
                </c:pt>
                <c:pt idx="113">
                  <c:v>-13.970000</c:v>
                </c:pt>
                <c:pt idx="114">
                  <c:v>-18.160000</c:v>
                </c:pt>
                <c:pt idx="115">
                  <c:v>-24.680000</c:v>
                </c:pt>
                <c:pt idx="116">
                  <c:v>-29.180000</c:v>
                </c:pt>
                <c:pt idx="117">
                  <c:v>-17.680000</c:v>
                </c:pt>
                <c:pt idx="118">
                  <c:v>-4.280000</c:v>
                </c:pt>
                <c:pt idx="119">
                  <c:v>-12.620000</c:v>
                </c:pt>
                <c:pt idx="120">
                  <c:v>-23.520000</c:v>
                </c:pt>
                <c:pt idx="121">
                  <c:v>-7.700000</c:v>
                </c:pt>
                <c:pt idx="122">
                  <c:v>14.130000</c:v>
                </c:pt>
                <c:pt idx="123">
                  <c:v>17.550000</c:v>
                </c:pt>
                <c:pt idx="124">
                  <c:v>14.040000</c:v>
                </c:pt>
                <c:pt idx="125">
                  <c:v>17.610000</c:v>
                </c:pt>
                <c:pt idx="126">
                  <c:v>12.820000</c:v>
                </c:pt>
                <c:pt idx="127">
                  <c:v>6.800000</c:v>
                </c:pt>
                <c:pt idx="128">
                  <c:v>1.740000</c:v>
                </c:pt>
                <c:pt idx="129">
                  <c:v>-4.230000</c:v>
                </c:pt>
                <c:pt idx="130">
                  <c:v>6.730000</c:v>
                </c:pt>
                <c:pt idx="131">
                  <c:v>30.100000</c:v>
                </c:pt>
                <c:pt idx="132">
                  <c:v>31.050000</c:v>
                </c:pt>
                <c:pt idx="133">
                  <c:v>13.080000</c:v>
                </c:pt>
                <c:pt idx="134">
                  <c:v>20.440000</c:v>
                </c:pt>
                <c:pt idx="135">
                  <c:v>11.310000</c:v>
                </c:pt>
                <c:pt idx="136">
                  <c:v>-15.300000</c:v>
                </c:pt>
                <c:pt idx="137">
                  <c:v>-23.490000</c:v>
                </c:pt>
                <c:pt idx="138">
                  <c:v>-10.970000</c:v>
                </c:pt>
                <c:pt idx="139">
                  <c:v>-18.190000</c:v>
                </c:pt>
                <c:pt idx="140">
                  <c:v>-20.850000</c:v>
                </c:pt>
                <c:pt idx="141">
                  <c:v>-27.030000</c:v>
                </c:pt>
                <c:pt idx="142">
                  <c:v>-22.250000</c:v>
                </c:pt>
                <c:pt idx="143">
                  <c:v>-7.100000</c:v>
                </c:pt>
                <c:pt idx="144">
                  <c:v>-1.840000</c:v>
                </c:pt>
                <c:pt idx="145">
                  <c:v>-15.820000</c:v>
                </c:pt>
                <c:pt idx="146">
                  <c:v>-18.460000</c:v>
                </c:pt>
                <c:pt idx="147">
                  <c:v>-2.450000</c:v>
                </c:pt>
                <c:pt idx="148">
                  <c:v>4.300000</c:v>
                </c:pt>
                <c:pt idx="149">
                  <c:v>10.960000</c:v>
                </c:pt>
                <c:pt idx="150">
                  <c:v>10.830000</c:v>
                </c:pt>
                <c:pt idx="151">
                  <c:v>11.080000</c:v>
                </c:pt>
                <c:pt idx="152">
                  <c:v>5.800000</c:v>
                </c:pt>
                <c:pt idx="153">
                  <c:v>13.480000</c:v>
                </c:pt>
                <c:pt idx="154">
                  <c:v>-2.340000</c:v>
                </c:pt>
                <c:pt idx="155">
                  <c:v>3.800000</c:v>
                </c:pt>
                <c:pt idx="156">
                  <c:v>33.770000</c:v>
                </c:pt>
                <c:pt idx="157">
                  <c:v>50.380000</c:v>
                </c:pt>
                <c:pt idx="158">
                  <c:v>30.670000</c:v>
                </c:pt>
                <c:pt idx="159">
                  <c:v>15.250000</c:v>
                </c:pt>
                <c:pt idx="160">
                  <c:v>28.820000</c:v>
                </c:pt>
                <c:pt idx="161">
                  <c:v>2.390000</c:v>
                </c:pt>
                <c:pt idx="162">
                  <c:v>-17.720000</c:v>
                </c:pt>
                <c:pt idx="163">
                  <c:v>-21.360000</c:v>
                </c:pt>
                <c:pt idx="164">
                  <c:v>-13.620000</c:v>
                </c:pt>
                <c:pt idx="165">
                  <c:v>-18.680000</c:v>
                </c:pt>
                <c:pt idx="166">
                  <c:v>-17.670000</c:v>
                </c:pt>
                <c:pt idx="167">
                  <c:v>-27.970000</c:v>
                </c:pt>
                <c:pt idx="168">
                  <c:v>-21.610000</c:v>
                </c:pt>
                <c:pt idx="169">
                  <c:v>-7.290000</c:v>
                </c:pt>
                <c:pt idx="170">
                  <c:v>-15.010000</c:v>
                </c:pt>
                <c:pt idx="171">
                  <c:v>-26.770000</c:v>
                </c:pt>
                <c:pt idx="172">
                  <c:v>-7.610000</c:v>
                </c:pt>
                <c:pt idx="173">
                  <c:v>4.700000</c:v>
                </c:pt>
                <c:pt idx="174">
                  <c:v>12.130000</c:v>
                </c:pt>
                <c:pt idx="175">
                  <c:v>16.220000</c:v>
                </c:pt>
                <c:pt idx="176">
                  <c:v>18.730000</c:v>
                </c:pt>
                <c:pt idx="177">
                  <c:v>7.890000</c:v>
                </c:pt>
                <c:pt idx="178">
                  <c:v>9.540000</c:v>
                </c:pt>
                <c:pt idx="179">
                  <c:v>8.760000</c:v>
                </c:pt>
                <c:pt idx="180">
                  <c:v>-2.630000</c:v>
                </c:pt>
                <c:pt idx="181">
                  <c:v>-6.950000</c:v>
                </c:pt>
                <c:pt idx="182">
                  <c:v>17.980000</c:v>
                </c:pt>
                <c:pt idx="183">
                  <c:v>27.600000</c:v>
                </c:pt>
                <c:pt idx="184">
                  <c:v>18.030000</c:v>
                </c:pt>
                <c:pt idx="185">
                  <c:v>18.380000</c:v>
                </c:pt>
                <c:pt idx="186">
                  <c:v>20.830000</c:v>
                </c:pt>
                <c:pt idx="187">
                  <c:v>-3.000000</c:v>
                </c:pt>
                <c:pt idx="188">
                  <c:v>-13.070000</c:v>
                </c:pt>
                <c:pt idx="189">
                  <c:v>-2.480000</c:v>
                </c:pt>
                <c:pt idx="190">
                  <c:v>-1.140000</c:v>
                </c:pt>
                <c:pt idx="191">
                  <c:v>-10.680000</c:v>
                </c:pt>
                <c:pt idx="192">
                  <c:v>-10.800000</c:v>
                </c:pt>
                <c:pt idx="193">
                  <c:v>-15.900000</c:v>
                </c:pt>
                <c:pt idx="194">
                  <c:v>-17.470000</c:v>
                </c:pt>
                <c:pt idx="195">
                  <c:v>-5.460000</c:v>
                </c:pt>
                <c:pt idx="196">
                  <c:v>-12.520000</c:v>
                </c:pt>
                <c:pt idx="197">
                  <c:v>-41.380000</c:v>
                </c:pt>
                <c:pt idx="198">
                  <c:v>-30.200000</c:v>
                </c:pt>
                <c:pt idx="199">
                  <c:v>-4.130000</c:v>
                </c:pt>
                <c:pt idx="200">
                  <c:v>4.090000</c:v>
                </c:pt>
                <c:pt idx="201">
                  <c:v>-1.410000</c:v>
                </c:pt>
                <c:pt idx="202">
                  <c:v>6.830000</c:v>
                </c:pt>
                <c:pt idx="203">
                  <c:v>9.600000</c:v>
                </c:pt>
                <c:pt idx="204">
                  <c:v>6.540000</c:v>
                </c:pt>
                <c:pt idx="205">
                  <c:v>4.900000</c:v>
                </c:pt>
                <c:pt idx="206">
                  <c:v>3.030000</c:v>
                </c:pt>
                <c:pt idx="207">
                  <c:v>9.720000</c:v>
                </c:pt>
                <c:pt idx="208">
                  <c:v>15.770000</c:v>
                </c:pt>
                <c:pt idx="209">
                  <c:v>28.360000</c:v>
                </c:pt>
                <c:pt idx="210">
                  <c:v>23.220000</c:v>
                </c:pt>
                <c:pt idx="211">
                  <c:v>10.280000</c:v>
                </c:pt>
                <c:pt idx="212">
                  <c:v>27.120000</c:v>
                </c:pt>
                <c:pt idx="213">
                  <c:v>12.280000</c:v>
                </c:pt>
                <c:pt idx="214">
                  <c:v>-2.980000</c:v>
                </c:pt>
                <c:pt idx="215">
                  <c:v>-1.780000</c:v>
                </c:pt>
                <c:pt idx="216">
                  <c:v>-0.190000</c:v>
                </c:pt>
                <c:pt idx="217">
                  <c:v>-11.170000</c:v>
                </c:pt>
              </c:numCache>
            </c:numRef>
          </c:val>
          <c:smooth val="0"/>
        </c:ser>
        <c:marker val="1"/>
        <c:axId val="2094734552"/>
        <c:axId val="2094734553"/>
      </c:lineChart>
      <c:catAx>
        <c:axId val="2094734552"/>
        <c:scaling>
          <c:orientation val="minMax"/>
        </c:scaling>
        <c:delete val="0"/>
        <c:axPos val="b"/>
        <c:title>
          <c:tx>
            <c:rich>
              <a:bodyPr rot="0"/>
              <a:lstStyle/>
              <a:p>
                <a:pPr>
                  <a:defRPr b="0" i="0" strike="noStrike" sz="1200" u="none">
                    <a:solidFill>
                      <a:srgbClr val="595959"/>
                    </a:solidFill>
                    <a:latin typeface="Arial"/>
                  </a:defRPr>
                </a:pPr>
                <a:r>
                  <a:rPr b="0" i="0" strike="noStrike" sz="1200" u="none">
                    <a:solidFill>
                      <a:srgbClr val="595959"/>
                    </a:solidFill>
                    <a:latin typeface="Arial"/>
                  </a:rPr>
                  <a:t>Time </a:t>
                </a:r>
              </a:p>
            </c:rich>
          </c:tx>
          <c:layout/>
          <c:overlay val="1"/>
        </c:title>
        <c:numFmt formatCode="General" sourceLinked="0"/>
        <c:majorTickMark val="none"/>
        <c:minorTickMark val="none"/>
        <c:tickLblPos val="low"/>
        <c:spPr>
          <a:ln w="12700" cap="flat">
            <a:solidFill>
              <a:srgbClr val="D9D9D9"/>
            </a:solidFill>
            <a:prstDash val="solid"/>
            <a:round/>
          </a:ln>
        </c:spPr>
        <c:txPr>
          <a:bodyPr rot="0"/>
          <a:lstStyle/>
          <a:p>
            <a:pPr>
              <a:defRPr b="0" i="0" strike="noStrike" sz="900" u="none">
                <a:solidFill>
                  <a:srgbClr val="595959"/>
                </a:solidFill>
                <a:latin typeface="Arial"/>
              </a:defRPr>
            </a:pPr>
          </a:p>
        </c:txPr>
        <c:crossAx val="2094734553"/>
        <c:crosses val="autoZero"/>
        <c:auto val="1"/>
        <c:lblAlgn val="ctr"/>
        <c:tickLblSkip val="20"/>
        <c:noMultiLvlLbl val="1"/>
      </c:catAx>
      <c:valAx>
        <c:axId val="2094734553"/>
        <c:scaling>
          <c:orientation val="minMax"/>
        </c:scaling>
        <c:delete val="0"/>
        <c:axPos val="l"/>
        <c:majorGridlines>
          <c:spPr>
            <a:ln w="12700" cap="flat">
              <a:solidFill>
                <a:srgbClr val="D9D9D9"/>
              </a:solidFill>
              <a:prstDash val="solid"/>
              <a:round/>
            </a:ln>
          </c:spPr>
        </c:majorGridlines>
        <c:title>
          <c:tx>
            <c:rich>
              <a:bodyPr rot="-5400000"/>
              <a:lstStyle/>
              <a:p>
                <a:pPr>
                  <a:defRPr b="0" i="0" strike="noStrike" sz="1200" u="none">
                    <a:solidFill>
                      <a:srgbClr val="595959"/>
                    </a:solidFill>
                    <a:latin typeface="Arial"/>
                  </a:defRPr>
                </a:pPr>
                <a:r>
                  <a:rPr b="0" i="0" strike="noStrike" sz="1200" u="none">
                    <a:solidFill>
                      <a:srgbClr val="595959"/>
                    </a:solidFill>
                    <a:latin typeface="Arial"/>
                  </a:rPr>
                  <a:t>Angular Acceleration</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900" u="none">
                <a:solidFill>
                  <a:srgbClr val="595959"/>
                </a:solidFill>
                <a:latin typeface="Arial"/>
              </a:defRPr>
            </a:pPr>
          </a:p>
        </c:txPr>
        <c:crossAx val="2094734552"/>
        <c:crosses val="autoZero"/>
        <c:crossBetween val="between"/>
        <c:majorUnit val="30"/>
        <c:minorUnit val="15"/>
      </c:valAx>
      <c:spPr>
        <a:noFill/>
        <a:ln w="12700" cap="flat">
          <a:noFill/>
          <a:miter lim="400000"/>
        </a:ln>
        <a:effectLst/>
      </c:spPr>
    </c:plotArea>
    <c:legend>
      <c:legendPos val="b"/>
      <c:layout>
        <c:manualLayout>
          <c:xMode val="edge"/>
          <c:yMode val="edge"/>
          <c:x val="0.425283"/>
          <c:y val="0.836554"/>
          <c:w val="0.192572"/>
          <c:h val="0.0988678"/>
        </c:manualLayout>
      </c:layout>
      <c:overlay val="1"/>
      <c:spPr>
        <a:noFill/>
        <a:ln w="12700" cap="flat">
          <a:noFill/>
          <a:miter lim="400000"/>
        </a:ln>
        <a:effectLst/>
      </c:spPr>
      <c:txPr>
        <a:bodyPr rot="0"/>
        <a:lstStyle/>
        <a:p>
          <a:pPr>
            <a:defRPr b="0" i="0" strike="noStrike" sz="1200" u="none">
              <a:solidFill>
                <a:srgbClr val="595959"/>
              </a:solidFill>
              <a:latin typeface="Arial"/>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19924"/>
          <c:y val="0.0496288"/>
          <c:w val="0.913008"/>
          <c:h val="0.870206"/>
        </c:manualLayout>
      </c:layout>
      <c:lineChart>
        <c:grouping val="standard"/>
        <c:varyColors val="0"/>
        <c:ser>
          <c:idx val="0"/>
          <c:order val="0"/>
          <c:tx>
            <c:strRef>
              <c:f>Sheet1!$A$2</c:f>
              <c:strCache>
                <c:ptCount val="1"/>
                <c:pt idx="0">
                  <c:v> gyrox</c:v>
                </c:pt>
              </c:strCache>
            </c:strRef>
          </c:tx>
          <c:spPr>
            <a:noFill/>
            <a:ln w="28575" cap="rnd">
              <a:solidFill>
                <a:schemeClr val="accent1"/>
              </a:solidFill>
              <a:prstDash val="solid"/>
              <a:round/>
            </a:ln>
            <a:effectLst/>
          </c:spPr>
          <c:marker>
            <c:symbol val="none"/>
            <c:size val="4"/>
            <c:spPr>
              <a:noFill/>
              <a:ln w="28575" cap="rnd">
                <a:solidFill>
                  <a:schemeClr val="accent1"/>
                </a:solidFill>
                <a:prstDash val="solid"/>
                <a:round/>
              </a:ln>
              <a:effectLst/>
            </c:spPr>
          </c:marker>
          <c:dLbls>
            <c:numFmt formatCode="0.##" sourceLinked="0"/>
            <c:txPr>
              <a:bodyPr/>
              <a:lstStyle/>
              <a:p>
                <a:pPr>
                  <a:defRPr b="0" i="0" strike="noStrike" sz="1000" u="none">
                    <a:solidFill>
                      <a:srgbClr val="000000"/>
                    </a:solidFill>
                    <a:latin typeface="Arial"/>
                  </a:defRPr>
                </a:pPr>
              </a:p>
            </c:txPr>
            <c:dLblPos val="t"/>
            <c:showLegendKey val="0"/>
            <c:showVal val="0"/>
            <c:showCatName val="0"/>
            <c:showSerName val="0"/>
            <c:showPercent val="0"/>
            <c:showBubbleSize val="0"/>
            <c:showLeaderLines val="0"/>
          </c:dLbls>
          <c:cat>
            <c:strRef>
              <c:f>Sheet1!$B$1:$IG$1</c:f>
              <c:strCache>
                <c:ptCount val="240"/>
                <c:pt idx="0">
                  <c:v>35</c:v>
                </c:pt>
                <c:pt idx="1">
                  <c:v>70</c:v>
                </c:pt>
                <c:pt idx="2">
                  <c:v>105</c:v>
                </c:pt>
                <c:pt idx="3">
                  <c:v>140</c:v>
                </c:pt>
                <c:pt idx="4">
                  <c:v>175</c:v>
                </c:pt>
                <c:pt idx="5">
                  <c:v>210</c:v>
                </c:pt>
                <c:pt idx="6">
                  <c:v>245</c:v>
                </c:pt>
                <c:pt idx="7">
                  <c:v>280</c:v>
                </c:pt>
                <c:pt idx="8">
                  <c:v>315</c:v>
                </c:pt>
                <c:pt idx="9">
                  <c:v>350</c:v>
                </c:pt>
                <c:pt idx="10">
                  <c:v>385</c:v>
                </c:pt>
                <c:pt idx="11">
                  <c:v>420</c:v>
                </c:pt>
                <c:pt idx="12">
                  <c:v>455</c:v>
                </c:pt>
                <c:pt idx="13">
                  <c:v>490</c:v>
                </c:pt>
                <c:pt idx="14">
                  <c:v>525</c:v>
                </c:pt>
                <c:pt idx="15">
                  <c:v>560</c:v>
                </c:pt>
                <c:pt idx="16">
                  <c:v>595</c:v>
                </c:pt>
                <c:pt idx="17">
                  <c:v>630</c:v>
                </c:pt>
                <c:pt idx="18">
                  <c:v>665</c:v>
                </c:pt>
                <c:pt idx="19">
                  <c:v>700</c:v>
                </c:pt>
                <c:pt idx="20">
                  <c:v>735</c:v>
                </c:pt>
                <c:pt idx="21">
                  <c:v>770</c:v>
                </c:pt>
                <c:pt idx="22">
                  <c:v>805</c:v>
                </c:pt>
                <c:pt idx="23">
                  <c:v>840</c:v>
                </c:pt>
                <c:pt idx="24">
                  <c:v>875</c:v>
                </c:pt>
                <c:pt idx="25">
                  <c:v>910</c:v>
                </c:pt>
                <c:pt idx="26">
                  <c:v>945</c:v>
                </c:pt>
                <c:pt idx="27">
                  <c:v>980</c:v>
                </c:pt>
                <c:pt idx="28">
                  <c:v>1015</c:v>
                </c:pt>
                <c:pt idx="29">
                  <c:v>1050</c:v>
                </c:pt>
                <c:pt idx="30">
                  <c:v>1085</c:v>
                </c:pt>
                <c:pt idx="31">
                  <c:v>1120</c:v>
                </c:pt>
                <c:pt idx="32">
                  <c:v>1155</c:v>
                </c:pt>
                <c:pt idx="33">
                  <c:v>1190</c:v>
                </c:pt>
                <c:pt idx="34">
                  <c:v>1225</c:v>
                </c:pt>
                <c:pt idx="35">
                  <c:v>1260</c:v>
                </c:pt>
                <c:pt idx="36">
                  <c:v>1295</c:v>
                </c:pt>
                <c:pt idx="37">
                  <c:v>1330</c:v>
                </c:pt>
                <c:pt idx="38">
                  <c:v>1365</c:v>
                </c:pt>
                <c:pt idx="39">
                  <c:v>1400</c:v>
                </c:pt>
                <c:pt idx="40">
                  <c:v>1435</c:v>
                </c:pt>
                <c:pt idx="41">
                  <c:v>1470</c:v>
                </c:pt>
                <c:pt idx="42">
                  <c:v>1505</c:v>
                </c:pt>
                <c:pt idx="43">
                  <c:v>1540</c:v>
                </c:pt>
                <c:pt idx="44">
                  <c:v>1575</c:v>
                </c:pt>
                <c:pt idx="45">
                  <c:v>1610</c:v>
                </c:pt>
                <c:pt idx="46">
                  <c:v>1645</c:v>
                </c:pt>
                <c:pt idx="47">
                  <c:v>1680</c:v>
                </c:pt>
                <c:pt idx="48">
                  <c:v>1715</c:v>
                </c:pt>
                <c:pt idx="49">
                  <c:v>1750</c:v>
                </c:pt>
                <c:pt idx="50">
                  <c:v>1785</c:v>
                </c:pt>
                <c:pt idx="51">
                  <c:v>1820</c:v>
                </c:pt>
                <c:pt idx="52">
                  <c:v>1855</c:v>
                </c:pt>
                <c:pt idx="53">
                  <c:v>1890</c:v>
                </c:pt>
                <c:pt idx="54">
                  <c:v>1925</c:v>
                </c:pt>
                <c:pt idx="55">
                  <c:v>1960</c:v>
                </c:pt>
                <c:pt idx="56">
                  <c:v>1995</c:v>
                </c:pt>
                <c:pt idx="57">
                  <c:v>2030</c:v>
                </c:pt>
                <c:pt idx="58">
                  <c:v>2065</c:v>
                </c:pt>
                <c:pt idx="59">
                  <c:v>2100</c:v>
                </c:pt>
                <c:pt idx="60">
                  <c:v>2135</c:v>
                </c:pt>
                <c:pt idx="61">
                  <c:v>2170</c:v>
                </c:pt>
                <c:pt idx="62">
                  <c:v>2205</c:v>
                </c:pt>
                <c:pt idx="63">
                  <c:v>2240</c:v>
                </c:pt>
                <c:pt idx="64">
                  <c:v>2275</c:v>
                </c:pt>
                <c:pt idx="65">
                  <c:v>2310</c:v>
                </c:pt>
                <c:pt idx="66">
                  <c:v>2345</c:v>
                </c:pt>
                <c:pt idx="67">
                  <c:v>2380</c:v>
                </c:pt>
                <c:pt idx="68">
                  <c:v>2415</c:v>
                </c:pt>
                <c:pt idx="69">
                  <c:v>2450</c:v>
                </c:pt>
                <c:pt idx="70">
                  <c:v>2485</c:v>
                </c:pt>
                <c:pt idx="71">
                  <c:v>2520</c:v>
                </c:pt>
                <c:pt idx="72">
                  <c:v>2555</c:v>
                </c:pt>
                <c:pt idx="73">
                  <c:v>2590</c:v>
                </c:pt>
                <c:pt idx="74">
                  <c:v>2625</c:v>
                </c:pt>
                <c:pt idx="75">
                  <c:v>2660</c:v>
                </c:pt>
                <c:pt idx="76">
                  <c:v>2695</c:v>
                </c:pt>
                <c:pt idx="77">
                  <c:v>2730</c:v>
                </c:pt>
                <c:pt idx="78">
                  <c:v>2765</c:v>
                </c:pt>
                <c:pt idx="79">
                  <c:v>2800</c:v>
                </c:pt>
                <c:pt idx="80">
                  <c:v>2835</c:v>
                </c:pt>
                <c:pt idx="81">
                  <c:v>2870</c:v>
                </c:pt>
                <c:pt idx="82">
                  <c:v>2905</c:v>
                </c:pt>
                <c:pt idx="83">
                  <c:v>2940</c:v>
                </c:pt>
                <c:pt idx="84">
                  <c:v>2975</c:v>
                </c:pt>
                <c:pt idx="85">
                  <c:v>3010</c:v>
                </c:pt>
                <c:pt idx="86">
                  <c:v>3045</c:v>
                </c:pt>
                <c:pt idx="87">
                  <c:v>3080</c:v>
                </c:pt>
                <c:pt idx="88">
                  <c:v>3115</c:v>
                </c:pt>
                <c:pt idx="89">
                  <c:v>3150</c:v>
                </c:pt>
                <c:pt idx="90">
                  <c:v>3185</c:v>
                </c:pt>
                <c:pt idx="91">
                  <c:v>3220</c:v>
                </c:pt>
                <c:pt idx="92">
                  <c:v>3255</c:v>
                </c:pt>
                <c:pt idx="93">
                  <c:v>3290</c:v>
                </c:pt>
                <c:pt idx="94">
                  <c:v>3325</c:v>
                </c:pt>
                <c:pt idx="95">
                  <c:v>3360</c:v>
                </c:pt>
                <c:pt idx="96">
                  <c:v>3395</c:v>
                </c:pt>
                <c:pt idx="97">
                  <c:v>3430</c:v>
                </c:pt>
                <c:pt idx="98">
                  <c:v>3465</c:v>
                </c:pt>
                <c:pt idx="99">
                  <c:v>3500</c:v>
                </c:pt>
                <c:pt idx="100">
                  <c:v>3535</c:v>
                </c:pt>
                <c:pt idx="101">
                  <c:v>3570</c:v>
                </c:pt>
                <c:pt idx="102">
                  <c:v>3605</c:v>
                </c:pt>
                <c:pt idx="103">
                  <c:v>3640</c:v>
                </c:pt>
                <c:pt idx="104">
                  <c:v>3675</c:v>
                </c:pt>
                <c:pt idx="105">
                  <c:v>3710</c:v>
                </c:pt>
                <c:pt idx="106">
                  <c:v>3745</c:v>
                </c:pt>
                <c:pt idx="107">
                  <c:v>3780</c:v>
                </c:pt>
                <c:pt idx="108">
                  <c:v>3815</c:v>
                </c:pt>
                <c:pt idx="109">
                  <c:v>3850</c:v>
                </c:pt>
                <c:pt idx="110">
                  <c:v>3885</c:v>
                </c:pt>
                <c:pt idx="111">
                  <c:v>3920</c:v>
                </c:pt>
                <c:pt idx="112">
                  <c:v>3955</c:v>
                </c:pt>
                <c:pt idx="113">
                  <c:v>3990</c:v>
                </c:pt>
                <c:pt idx="114">
                  <c:v>4025</c:v>
                </c:pt>
                <c:pt idx="115">
                  <c:v>4060</c:v>
                </c:pt>
                <c:pt idx="116">
                  <c:v>4095</c:v>
                </c:pt>
                <c:pt idx="117">
                  <c:v>4130</c:v>
                </c:pt>
                <c:pt idx="118">
                  <c:v>4165</c:v>
                </c:pt>
                <c:pt idx="119">
                  <c:v>4200</c:v>
                </c:pt>
                <c:pt idx="120">
                  <c:v>4235</c:v>
                </c:pt>
                <c:pt idx="121">
                  <c:v>4270</c:v>
                </c:pt>
                <c:pt idx="122">
                  <c:v>4305</c:v>
                </c:pt>
                <c:pt idx="123">
                  <c:v>4340</c:v>
                </c:pt>
                <c:pt idx="124">
                  <c:v>4375</c:v>
                </c:pt>
                <c:pt idx="125">
                  <c:v>4410</c:v>
                </c:pt>
                <c:pt idx="126">
                  <c:v>4445</c:v>
                </c:pt>
                <c:pt idx="127">
                  <c:v>4480</c:v>
                </c:pt>
                <c:pt idx="128">
                  <c:v>4515</c:v>
                </c:pt>
                <c:pt idx="129">
                  <c:v>4550</c:v>
                </c:pt>
                <c:pt idx="130">
                  <c:v>4585</c:v>
                </c:pt>
                <c:pt idx="131">
                  <c:v>4620</c:v>
                </c:pt>
                <c:pt idx="132">
                  <c:v>4655</c:v>
                </c:pt>
                <c:pt idx="133">
                  <c:v>4690</c:v>
                </c:pt>
                <c:pt idx="134">
                  <c:v>4725</c:v>
                </c:pt>
                <c:pt idx="135">
                  <c:v>4760</c:v>
                </c:pt>
                <c:pt idx="136">
                  <c:v>4795</c:v>
                </c:pt>
                <c:pt idx="137">
                  <c:v>4830</c:v>
                </c:pt>
                <c:pt idx="138">
                  <c:v>4865</c:v>
                </c:pt>
                <c:pt idx="139">
                  <c:v>4900</c:v>
                </c:pt>
                <c:pt idx="140">
                  <c:v>4935</c:v>
                </c:pt>
                <c:pt idx="141">
                  <c:v>4970</c:v>
                </c:pt>
                <c:pt idx="142">
                  <c:v>5005</c:v>
                </c:pt>
                <c:pt idx="143">
                  <c:v>5040</c:v>
                </c:pt>
                <c:pt idx="144">
                  <c:v>5075</c:v>
                </c:pt>
                <c:pt idx="145">
                  <c:v>5110</c:v>
                </c:pt>
                <c:pt idx="146">
                  <c:v>5145</c:v>
                </c:pt>
                <c:pt idx="147">
                  <c:v>5180</c:v>
                </c:pt>
                <c:pt idx="148">
                  <c:v>5215</c:v>
                </c:pt>
                <c:pt idx="149">
                  <c:v>5250</c:v>
                </c:pt>
                <c:pt idx="150">
                  <c:v>5285</c:v>
                </c:pt>
                <c:pt idx="151">
                  <c:v>5320</c:v>
                </c:pt>
                <c:pt idx="152">
                  <c:v>5355</c:v>
                </c:pt>
                <c:pt idx="153">
                  <c:v>5390</c:v>
                </c:pt>
                <c:pt idx="154">
                  <c:v>5425</c:v>
                </c:pt>
                <c:pt idx="155">
                  <c:v>5460</c:v>
                </c:pt>
                <c:pt idx="156">
                  <c:v>5495</c:v>
                </c:pt>
                <c:pt idx="157">
                  <c:v>5530</c:v>
                </c:pt>
                <c:pt idx="158">
                  <c:v>5565</c:v>
                </c:pt>
                <c:pt idx="159">
                  <c:v>5600</c:v>
                </c:pt>
                <c:pt idx="160">
                  <c:v>5635</c:v>
                </c:pt>
                <c:pt idx="161">
                  <c:v>5670</c:v>
                </c:pt>
                <c:pt idx="162">
                  <c:v>5705</c:v>
                </c:pt>
                <c:pt idx="163">
                  <c:v>5740</c:v>
                </c:pt>
                <c:pt idx="164">
                  <c:v>5775</c:v>
                </c:pt>
                <c:pt idx="165">
                  <c:v>5810</c:v>
                </c:pt>
                <c:pt idx="166">
                  <c:v>5845</c:v>
                </c:pt>
                <c:pt idx="167">
                  <c:v>5880</c:v>
                </c:pt>
                <c:pt idx="168">
                  <c:v>5915</c:v>
                </c:pt>
                <c:pt idx="169">
                  <c:v>5950</c:v>
                </c:pt>
                <c:pt idx="170">
                  <c:v>5985</c:v>
                </c:pt>
                <c:pt idx="171">
                  <c:v>6020</c:v>
                </c:pt>
                <c:pt idx="172">
                  <c:v>6055</c:v>
                </c:pt>
                <c:pt idx="173">
                  <c:v>6090</c:v>
                </c:pt>
                <c:pt idx="174">
                  <c:v>6125</c:v>
                </c:pt>
                <c:pt idx="175">
                  <c:v>6160</c:v>
                </c:pt>
                <c:pt idx="176">
                  <c:v>6195</c:v>
                </c:pt>
                <c:pt idx="177">
                  <c:v>6230</c:v>
                </c:pt>
                <c:pt idx="178">
                  <c:v>6265</c:v>
                </c:pt>
                <c:pt idx="179">
                  <c:v>6300</c:v>
                </c:pt>
                <c:pt idx="180">
                  <c:v>6335</c:v>
                </c:pt>
                <c:pt idx="181">
                  <c:v>6370</c:v>
                </c:pt>
                <c:pt idx="182">
                  <c:v>6405</c:v>
                </c:pt>
                <c:pt idx="183">
                  <c:v>6440</c:v>
                </c:pt>
                <c:pt idx="184">
                  <c:v>6475</c:v>
                </c:pt>
                <c:pt idx="185">
                  <c:v>6510</c:v>
                </c:pt>
                <c:pt idx="186">
                  <c:v>6545</c:v>
                </c:pt>
                <c:pt idx="187">
                  <c:v>6580</c:v>
                </c:pt>
                <c:pt idx="188">
                  <c:v>6615</c:v>
                </c:pt>
                <c:pt idx="189">
                  <c:v>6650</c:v>
                </c:pt>
                <c:pt idx="190">
                  <c:v>6685</c:v>
                </c:pt>
                <c:pt idx="191">
                  <c:v>6720</c:v>
                </c:pt>
                <c:pt idx="192">
                  <c:v>6755</c:v>
                </c:pt>
                <c:pt idx="193">
                  <c:v>6790</c:v>
                </c:pt>
                <c:pt idx="194">
                  <c:v>6825</c:v>
                </c:pt>
                <c:pt idx="195">
                  <c:v>6860</c:v>
                </c:pt>
                <c:pt idx="196">
                  <c:v>6895</c:v>
                </c:pt>
                <c:pt idx="197">
                  <c:v>6930</c:v>
                </c:pt>
                <c:pt idx="198">
                  <c:v>6965</c:v>
                </c:pt>
                <c:pt idx="199">
                  <c:v>7000</c:v>
                </c:pt>
                <c:pt idx="200">
                  <c:v>7035</c:v>
                </c:pt>
                <c:pt idx="201">
                  <c:v>7070</c:v>
                </c:pt>
                <c:pt idx="202">
                  <c:v>7105</c:v>
                </c:pt>
                <c:pt idx="203">
                  <c:v>7140</c:v>
                </c:pt>
                <c:pt idx="204">
                  <c:v>7175</c:v>
                </c:pt>
                <c:pt idx="205">
                  <c:v>7210</c:v>
                </c:pt>
                <c:pt idx="206">
                  <c:v>7245</c:v>
                </c:pt>
                <c:pt idx="207">
                  <c:v>7280</c:v>
                </c:pt>
                <c:pt idx="208">
                  <c:v>7315</c:v>
                </c:pt>
                <c:pt idx="209">
                  <c:v>7350</c:v>
                </c:pt>
                <c:pt idx="210">
                  <c:v>7385</c:v>
                </c:pt>
                <c:pt idx="211">
                  <c:v>7420</c:v>
                </c:pt>
                <c:pt idx="212">
                  <c:v>7455</c:v>
                </c:pt>
                <c:pt idx="213">
                  <c:v>7490</c:v>
                </c:pt>
                <c:pt idx="214">
                  <c:v>7525</c:v>
                </c:pt>
                <c:pt idx="215">
                  <c:v>7560</c:v>
                </c:pt>
                <c:pt idx="216">
                  <c:v>7595</c:v>
                </c:pt>
                <c:pt idx="217">
                  <c:v>7630</c:v>
                </c:pt>
                <c:pt idx="218">
                  <c:v>7665</c:v>
                </c:pt>
                <c:pt idx="219">
                  <c:v>7700</c:v>
                </c:pt>
                <c:pt idx="220">
                  <c:v>7735</c:v>
                </c:pt>
                <c:pt idx="221">
                  <c:v>7770</c:v>
                </c:pt>
                <c:pt idx="222">
                  <c:v>7805</c:v>
                </c:pt>
                <c:pt idx="223">
                  <c:v>7840</c:v>
                </c:pt>
                <c:pt idx="224">
                  <c:v>7875</c:v>
                </c:pt>
                <c:pt idx="225">
                  <c:v>7910</c:v>
                </c:pt>
                <c:pt idx="226">
                  <c:v>7945</c:v>
                </c:pt>
                <c:pt idx="227">
                  <c:v>7980</c:v>
                </c:pt>
                <c:pt idx="228">
                  <c:v>8015</c:v>
                </c:pt>
                <c:pt idx="229">
                  <c:v>8050</c:v>
                </c:pt>
                <c:pt idx="230">
                  <c:v>8085</c:v>
                </c:pt>
                <c:pt idx="231">
                  <c:v>8120</c:v>
                </c:pt>
                <c:pt idx="232">
                  <c:v>8155</c:v>
                </c:pt>
                <c:pt idx="233">
                  <c:v>8190</c:v>
                </c:pt>
                <c:pt idx="234">
                  <c:v>8225</c:v>
                </c:pt>
                <c:pt idx="235">
                  <c:v>8260</c:v>
                </c:pt>
                <c:pt idx="236">
                  <c:v>8295</c:v>
                </c:pt>
                <c:pt idx="237">
                  <c:v>8330</c:v>
                </c:pt>
                <c:pt idx="238">
                  <c:v>8365</c:v>
                </c:pt>
                <c:pt idx="239">
                  <c:v>8400</c:v>
                </c:pt>
              </c:strCache>
            </c:strRef>
          </c:cat>
          <c:val>
            <c:numRef>
              <c:f>Sheet1!$B$2:$IG$2</c:f>
              <c:numCache>
                <c:ptCount val="240"/>
                <c:pt idx="0">
                  <c:v>0.340000</c:v>
                </c:pt>
                <c:pt idx="1">
                  <c:v>-1.140000</c:v>
                </c:pt>
                <c:pt idx="2">
                  <c:v>-0.880000</c:v>
                </c:pt>
                <c:pt idx="3">
                  <c:v>0.160000</c:v>
                </c:pt>
                <c:pt idx="4">
                  <c:v>-0.550000</c:v>
                </c:pt>
                <c:pt idx="5">
                  <c:v>-0.130000</c:v>
                </c:pt>
                <c:pt idx="6">
                  <c:v>0.420000</c:v>
                </c:pt>
                <c:pt idx="7">
                  <c:v>0.090000</c:v>
                </c:pt>
                <c:pt idx="8">
                  <c:v>0.310000</c:v>
                </c:pt>
                <c:pt idx="9">
                  <c:v>0.400000</c:v>
                </c:pt>
                <c:pt idx="10">
                  <c:v>-0.260000</c:v>
                </c:pt>
                <c:pt idx="11">
                  <c:v>-0.670000</c:v>
                </c:pt>
                <c:pt idx="12">
                  <c:v>1.670000</c:v>
                </c:pt>
                <c:pt idx="13">
                  <c:v>-2.460000</c:v>
                </c:pt>
                <c:pt idx="14">
                  <c:v>0.370000</c:v>
                </c:pt>
                <c:pt idx="15">
                  <c:v>0.420000</c:v>
                </c:pt>
                <c:pt idx="16">
                  <c:v>2.770000</c:v>
                </c:pt>
                <c:pt idx="17">
                  <c:v>0.540000</c:v>
                </c:pt>
                <c:pt idx="18">
                  <c:v>0.630000</c:v>
                </c:pt>
                <c:pt idx="19">
                  <c:v>3.160000</c:v>
                </c:pt>
                <c:pt idx="20">
                  <c:v>4.450000</c:v>
                </c:pt>
                <c:pt idx="21">
                  <c:v>4.220000</c:v>
                </c:pt>
                <c:pt idx="22">
                  <c:v>0.860000</c:v>
                </c:pt>
                <c:pt idx="23">
                  <c:v>-11.720000</c:v>
                </c:pt>
                <c:pt idx="24">
                  <c:v>-18.040000</c:v>
                </c:pt>
                <c:pt idx="25">
                  <c:v>-10.680000</c:v>
                </c:pt>
                <c:pt idx="26">
                  <c:v>-1.390000</c:v>
                </c:pt>
                <c:pt idx="27">
                  <c:v>-4.470000</c:v>
                </c:pt>
                <c:pt idx="28">
                  <c:v>-11.190000</c:v>
                </c:pt>
                <c:pt idx="29">
                  <c:v>-5.340000</c:v>
                </c:pt>
                <c:pt idx="30">
                  <c:v>7.000000</c:v>
                </c:pt>
                <c:pt idx="31">
                  <c:v>9.270000</c:v>
                </c:pt>
                <c:pt idx="32">
                  <c:v>3.130000</c:v>
                </c:pt>
                <c:pt idx="33">
                  <c:v>0.060000</c:v>
                </c:pt>
                <c:pt idx="34">
                  <c:v>0.080000</c:v>
                </c:pt>
                <c:pt idx="35">
                  <c:v>0.350000</c:v>
                </c:pt>
                <c:pt idx="36">
                  <c:v>-0.940000</c:v>
                </c:pt>
                <c:pt idx="37">
                  <c:v>-14.870000</c:v>
                </c:pt>
                <c:pt idx="38">
                  <c:v>-23.140000</c:v>
                </c:pt>
                <c:pt idx="39">
                  <c:v>-18.880000</c:v>
                </c:pt>
                <c:pt idx="40">
                  <c:v>-7.890000</c:v>
                </c:pt>
                <c:pt idx="41">
                  <c:v>10.920000</c:v>
                </c:pt>
                <c:pt idx="42">
                  <c:v>23.100000</c:v>
                </c:pt>
                <c:pt idx="43">
                  <c:v>14.350000</c:v>
                </c:pt>
                <c:pt idx="44">
                  <c:v>-1.400000</c:v>
                </c:pt>
                <c:pt idx="45">
                  <c:v>6.350000</c:v>
                </c:pt>
                <c:pt idx="46">
                  <c:v>7.060000</c:v>
                </c:pt>
                <c:pt idx="47">
                  <c:v>-5.940000</c:v>
                </c:pt>
                <c:pt idx="48">
                  <c:v>-8.810000</c:v>
                </c:pt>
                <c:pt idx="49">
                  <c:v>-6.500000</c:v>
                </c:pt>
                <c:pt idx="50">
                  <c:v>7.790000</c:v>
                </c:pt>
                <c:pt idx="51">
                  <c:v>4.020000</c:v>
                </c:pt>
                <c:pt idx="52">
                  <c:v>9.360000</c:v>
                </c:pt>
                <c:pt idx="53">
                  <c:v>21.940000</c:v>
                </c:pt>
                <c:pt idx="54">
                  <c:v>1.620000</c:v>
                </c:pt>
                <c:pt idx="55">
                  <c:v>-33.630000</c:v>
                </c:pt>
                <c:pt idx="56">
                  <c:v>-21.490000</c:v>
                </c:pt>
                <c:pt idx="57">
                  <c:v>7.610000</c:v>
                </c:pt>
                <c:pt idx="58">
                  <c:v>2.860000</c:v>
                </c:pt>
                <c:pt idx="59">
                  <c:v>-34.350000</c:v>
                </c:pt>
                <c:pt idx="60">
                  <c:v>-17.940000</c:v>
                </c:pt>
                <c:pt idx="61">
                  <c:v>21.580000</c:v>
                </c:pt>
                <c:pt idx="62">
                  <c:v>25.640000</c:v>
                </c:pt>
                <c:pt idx="63">
                  <c:v>3.530000</c:v>
                </c:pt>
                <c:pt idx="64">
                  <c:v>-1.230000</c:v>
                </c:pt>
                <c:pt idx="65">
                  <c:v>13.700000</c:v>
                </c:pt>
                <c:pt idx="66">
                  <c:v>17.350000</c:v>
                </c:pt>
                <c:pt idx="67">
                  <c:v>-11.750000</c:v>
                </c:pt>
                <c:pt idx="68">
                  <c:v>-15.600000</c:v>
                </c:pt>
                <c:pt idx="69">
                  <c:v>13.730000</c:v>
                </c:pt>
                <c:pt idx="70">
                  <c:v>36.710000</c:v>
                </c:pt>
                <c:pt idx="71">
                  <c:v>25.680000</c:v>
                </c:pt>
                <c:pt idx="72">
                  <c:v>16.540000</c:v>
                </c:pt>
                <c:pt idx="73">
                  <c:v>4.570000</c:v>
                </c:pt>
                <c:pt idx="74">
                  <c:v>2.430000</c:v>
                </c:pt>
                <c:pt idx="75">
                  <c:v>-3.070000</c:v>
                </c:pt>
                <c:pt idx="76">
                  <c:v>-6.490000</c:v>
                </c:pt>
                <c:pt idx="77">
                  <c:v>-14.380000</c:v>
                </c:pt>
                <c:pt idx="78">
                  <c:v>-6.760000</c:v>
                </c:pt>
                <c:pt idx="79">
                  <c:v>3.100000</c:v>
                </c:pt>
                <c:pt idx="80">
                  <c:v>-0.700000</c:v>
                </c:pt>
                <c:pt idx="81">
                  <c:v>-8.500000</c:v>
                </c:pt>
                <c:pt idx="82">
                  <c:v>-39.160000</c:v>
                </c:pt>
                <c:pt idx="83">
                  <c:v>-28.880000</c:v>
                </c:pt>
                <c:pt idx="84">
                  <c:v>-1.050000</c:v>
                </c:pt>
                <c:pt idx="85">
                  <c:v>1.410000</c:v>
                </c:pt>
                <c:pt idx="86">
                  <c:v>-29.310000</c:v>
                </c:pt>
                <c:pt idx="87">
                  <c:v>-12.120000</c:v>
                </c:pt>
                <c:pt idx="88">
                  <c:v>32.660000</c:v>
                </c:pt>
                <c:pt idx="89">
                  <c:v>23.740000</c:v>
                </c:pt>
                <c:pt idx="90">
                  <c:v>9.680000</c:v>
                </c:pt>
                <c:pt idx="91">
                  <c:v>4.900000</c:v>
                </c:pt>
                <c:pt idx="92">
                  <c:v>16.030000</c:v>
                </c:pt>
                <c:pt idx="93">
                  <c:v>-4.440000</c:v>
                </c:pt>
                <c:pt idx="94">
                  <c:v>-31.630000</c:v>
                </c:pt>
                <c:pt idx="95">
                  <c:v>-8.610000</c:v>
                </c:pt>
                <c:pt idx="96">
                  <c:v>27.210000</c:v>
                </c:pt>
                <c:pt idx="97">
                  <c:v>27.970000</c:v>
                </c:pt>
                <c:pt idx="98">
                  <c:v>18.960000</c:v>
                </c:pt>
                <c:pt idx="99">
                  <c:v>-3.710000</c:v>
                </c:pt>
                <c:pt idx="100">
                  <c:v>-20.120000</c:v>
                </c:pt>
                <c:pt idx="101">
                  <c:v>-8.900000</c:v>
                </c:pt>
                <c:pt idx="102">
                  <c:v>-1.950000</c:v>
                </c:pt>
                <c:pt idx="103">
                  <c:v>-9.330000</c:v>
                </c:pt>
                <c:pt idx="104">
                  <c:v>-10.840000</c:v>
                </c:pt>
                <c:pt idx="105">
                  <c:v>-13.910000</c:v>
                </c:pt>
                <c:pt idx="106">
                  <c:v>-6.100000</c:v>
                </c:pt>
                <c:pt idx="107">
                  <c:v>-5.720000</c:v>
                </c:pt>
                <c:pt idx="108">
                  <c:v>-25.940000</c:v>
                </c:pt>
                <c:pt idx="109">
                  <c:v>-32.060000</c:v>
                </c:pt>
                <c:pt idx="110">
                  <c:v>-9.200000</c:v>
                </c:pt>
                <c:pt idx="111">
                  <c:v>-0.560000</c:v>
                </c:pt>
                <c:pt idx="112">
                  <c:v>-13.220000</c:v>
                </c:pt>
                <c:pt idx="113">
                  <c:v>-2.350000</c:v>
                </c:pt>
                <c:pt idx="114">
                  <c:v>19.530000</c:v>
                </c:pt>
                <c:pt idx="115">
                  <c:v>14.260000</c:v>
                </c:pt>
                <c:pt idx="116">
                  <c:v>11.420000</c:v>
                </c:pt>
                <c:pt idx="117">
                  <c:v>16.890000</c:v>
                </c:pt>
                <c:pt idx="118">
                  <c:v>9.160000</c:v>
                </c:pt>
                <c:pt idx="119">
                  <c:v>-11.600000</c:v>
                </c:pt>
                <c:pt idx="120">
                  <c:v>-4.870000</c:v>
                </c:pt>
                <c:pt idx="121">
                  <c:v>20.890000</c:v>
                </c:pt>
                <c:pt idx="122">
                  <c:v>30.550000</c:v>
                </c:pt>
                <c:pt idx="123">
                  <c:v>17.450000</c:v>
                </c:pt>
                <c:pt idx="124">
                  <c:v>7.130000</c:v>
                </c:pt>
                <c:pt idx="125">
                  <c:v>-12.460000</c:v>
                </c:pt>
                <c:pt idx="126">
                  <c:v>-13.420000</c:v>
                </c:pt>
                <c:pt idx="127">
                  <c:v>0.090000</c:v>
                </c:pt>
                <c:pt idx="128">
                  <c:v>0.310000</c:v>
                </c:pt>
                <c:pt idx="129">
                  <c:v>-9.260000</c:v>
                </c:pt>
                <c:pt idx="130">
                  <c:v>-10.730000</c:v>
                </c:pt>
                <c:pt idx="131">
                  <c:v>1.010000</c:v>
                </c:pt>
                <c:pt idx="132">
                  <c:v>-3.520000</c:v>
                </c:pt>
                <c:pt idx="133">
                  <c:v>-27.250000</c:v>
                </c:pt>
                <c:pt idx="134">
                  <c:v>-29.710000</c:v>
                </c:pt>
                <c:pt idx="135">
                  <c:v>-11.480000</c:v>
                </c:pt>
                <c:pt idx="136">
                  <c:v>-2.730000</c:v>
                </c:pt>
                <c:pt idx="137">
                  <c:v>-12.820000</c:v>
                </c:pt>
                <c:pt idx="138">
                  <c:v>2.050000</c:v>
                </c:pt>
                <c:pt idx="139">
                  <c:v>32.630000</c:v>
                </c:pt>
                <c:pt idx="140">
                  <c:v>26.860000</c:v>
                </c:pt>
                <c:pt idx="141">
                  <c:v>16.450000</c:v>
                </c:pt>
                <c:pt idx="142">
                  <c:v>13.160000</c:v>
                </c:pt>
                <c:pt idx="143">
                  <c:v>16.640000</c:v>
                </c:pt>
                <c:pt idx="144">
                  <c:v>1.680000</c:v>
                </c:pt>
                <c:pt idx="145">
                  <c:v>-23.810000</c:v>
                </c:pt>
                <c:pt idx="146">
                  <c:v>-12.360000</c:v>
                </c:pt>
                <c:pt idx="147">
                  <c:v>32.430000</c:v>
                </c:pt>
                <c:pt idx="148">
                  <c:v>25.880000</c:v>
                </c:pt>
                <c:pt idx="149">
                  <c:v>18.190000</c:v>
                </c:pt>
                <c:pt idx="150">
                  <c:v>-6.810000</c:v>
                </c:pt>
                <c:pt idx="151">
                  <c:v>-25.050000</c:v>
                </c:pt>
                <c:pt idx="152">
                  <c:v>-12.460000</c:v>
                </c:pt>
                <c:pt idx="153">
                  <c:v>-3.740000</c:v>
                </c:pt>
                <c:pt idx="154">
                  <c:v>-11.800000</c:v>
                </c:pt>
                <c:pt idx="155">
                  <c:v>-10.300000</c:v>
                </c:pt>
                <c:pt idx="156">
                  <c:v>1.710000</c:v>
                </c:pt>
                <c:pt idx="157">
                  <c:v>0.840000</c:v>
                </c:pt>
                <c:pt idx="158">
                  <c:v>-0.960000</c:v>
                </c:pt>
                <c:pt idx="159">
                  <c:v>-17.800000</c:v>
                </c:pt>
                <c:pt idx="160">
                  <c:v>-42.640000</c:v>
                </c:pt>
                <c:pt idx="161">
                  <c:v>-17.600000</c:v>
                </c:pt>
                <c:pt idx="162">
                  <c:v>1.770000</c:v>
                </c:pt>
                <c:pt idx="163">
                  <c:v>-10.870000</c:v>
                </c:pt>
                <c:pt idx="164">
                  <c:v>-23.040000</c:v>
                </c:pt>
                <c:pt idx="165">
                  <c:v>9.090000</c:v>
                </c:pt>
                <c:pt idx="166">
                  <c:v>37.880000</c:v>
                </c:pt>
                <c:pt idx="167">
                  <c:v>27.180000</c:v>
                </c:pt>
                <c:pt idx="168">
                  <c:v>20.400000</c:v>
                </c:pt>
                <c:pt idx="169">
                  <c:v>23.610000</c:v>
                </c:pt>
                <c:pt idx="170">
                  <c:v>29.650000</c:v>
                </c:pt>
                <c:pt idx="171">
                  <c:v>34.550000</c:v>
                </c:pt>
                <c:pt idx="172">
                  <c:v>22.690000</c:v>
                </c:pt>
                <c:pt idx="173">
                  <c:v>0.640000</c:v>
                </c:pt>
                <c:pt idx="174">
                  <c:v>-11.080000</c:v>
                </c:pt>
                <c:pt idx="175">
                  <c:v>-2.380000</c:v>
                </c:pt>
                <c:pt idx="176">
                  <c:v>13.010000</c:v>
                </c:pt>
                <c:pt idx="177">
                  <c:v>12.770000</c:v>
                </c:pt>
                <c:pt idx="178">
                  <c:v>7.730000</c:v>
                </c:pt>
                <c:pt idx="179">
                  <c:v>-26.530000</c:v>
                </c:pt>
                <c:pt idx="180">
                  <c:v>-37.490000</c:v>
                </c:pt>
                <c:pt idx="181">
                  <c:v>-15.400000</c:v>
                </c:pt>
                <c:pt idx="182">
                  <c:v>-16.260000</c:v>
                </c:pt>
                <c:pt idx="183">
                  <c:v>-36.180000</c:v>
                </c:pt>
                <c:pt idx="184">
                  <c:v>-29.370000</c:v>
                </c:pt>
                <c:pt idx="185">
                  <c:v>-7.200000</c:v>
                </c:pt>
                <c:pt idx="186">
                  <c:v>3.060000</c:v>
                </c:pt>
                <c:pt idx="187">
                  <c:v>7.360000</c:v>
                </c:pt>
                <c:pt idx="188">
                  <c:v>5.870000</c:v>
                </c:pt>
                <c:pt idx="189">
                  <c:v>7.440000</c:v>
                </c:pt>
                <c:pt idx="190">
                  <c:v>15.830000</c:v>
                </c:pt>
                <c:pt idx="191">
                  <c:v>14.690000</c:v>
                </c:pt>
                <c:pt idx="192">
                  <c:v>2.250000</c:v>
                </c:pt>
                <c:pt idx="193">
                  <c:v>5.880000</c:v>
                </c:pt>
                <c:pt idx="194">
                  <c:v>5.390000</c:v>
                </c:pt>
                <c:pt idx="195">
                  <c:v>-2.460000</c:v>
                </c:pt>
                <c:pt idx="196">
                  <c:v>-1.020000</c:v>
                </c:pt>
                <c:pt idx="197">
                  <c:v>-2.940000</c:v>
                </c:pt>
                <c:pt idx="198">
                  <c:v>-5.200000</c:v>
                </c:pt>
                <c:pt idx="199">
                  <c:v>-5.540000</c:v>
                </c:pt>
                <c:pt idx="200">
                  <c:v>-6.790000</c:v>
                </c:pt>
                <c:pt idx="201">
                  <c:v>-9.160000</c:v>
                </c:pt>
                <c:pt idx="202">
                  <c:v>-9.910000</c:v>
                </c:pt>
                <c:pt idx="203">
                  <c:v>-7.780000</c:v>
                </c:pt>
                <c:pt idx="204">
                  <c:v>-6.790000</c:v>
                </c:pt>
                <c:pt idx="205">
                  <c:v>-6.380000</c:v>
                </c:pt>
                <c:pt idx="206">
                  <c:v>-6.580000</c:v>
                </c:pt>
                <c:pt idx="207">
                  <c:v>-4.590000</c:v>
                </c:pt>
                <c:pt idx="208">
                  <c:v>-1.580000</c:v>
                </c:pt>
                <c:pt idx="209">
                  <c:v>-1.390000</c:v>
                </c:pt>
                <c:pt idx="210">
                  <c:v>-4.170000</c:v>
                </c:pt>
                <c:pt idx="211">
                  <c:v>-0.930000</c:v>
                </c:pt>
                <c:pt idx="212">
                  <c:v>-9.540000</c:v>
                </c:pt>
                <c:pt idx="213">
                  <c:v>-5.400000</c:v>
                </c:pt>
                <c:pt idx="214">
                  <c:v>-0.270000</c:v>
                </c:pt>
                <c:pt idx="215">
                  <c:v>-4.410000</c:v>
                </c:pt>
                <c:pt idx="216">
                  <c:v>-12.030000</c:v>
                </c:pt>
                <c:pt idx="217">
                  <c:v>40.960000</c:v>
                </c:pt>
                <c:pt idx="218">
                  <c:v>90.170000</c:v>
                </c:pt>
                <c:pt idx="219">
                  <c:v>-21.690000</c:v>
                </c:pt>
                <c:pt idx="220">
                  <c:v>-44.550000</c:v>
                </c:pt>
                <c:pt idx="221">
                  <c:v>399.130000</c:v>
                </c:pt>
                <c:pt idx="222">
                  <c:v>108.950000</c:v>
                </c:pt>
                <c:pt idx="223">
                  <c:v>-63.040000</c:v>
                </c:pt>
                <c:pt idx="224">
                  <c:v>-17.940000</c:v>
                </c:pt>
                <c:pt idx="225">
                  <c:v>10.750000</c:v>
                </c:pt>
                <c:pt idx="226">
                  <c:v>4.290000</c:v>
                </c:pt>
                <c:pt idx="227">
                  <c:v>-10.380000</c:v>
                </c:pt>
                <c:pt idx="228">
                  <c:v>-5.390000</c:v>
                </c:pt>
                <c:pt idx="229">
                  <c:v>-3.620000</c:v>
                </c:pt>
                <c:pt idx="230">
                  <c:v>-5.950000</c:v>
                </c:pt>
                <c:pt idx="231">
                  <c:v>-0.420000</c:v>
                </c:pt>
                <c:pt idx="232">
                  <c:v>-3.110000</c:v>
                </c:pt>
                <c:pt idx="233">
                  <c:v>-2.730000</c:v>
                </c:pt>
                <c:pt idx="234">
                  <c:v>-2.240000</c:v>
                </c:pt>
                <c:pt idx="235">
                  <c:v>-1.430000</c:v>
                </c:pt>
                <c:pt idx="236">
                  <c:v>0.220000</c:v>
                </c:pt>
                <c:pt idx="237">
                  <c:v>1.790000</c:v>
                </c:pt>
                <c:pt idx="238">
                  <c:v>2.280000</c:v>
                </c:pt>
                <c:pt idx="239">
                  <c:v>2.170000</c:v>
                </c:pt>
              </c:numCache>
            </c:numRef>
          </c:val>
          <c:smooth val="0"/>
        </c:ser>
        <c:ser>
          <c:idx val="1"/>
          <c:order val="1"/>
          <c:tx>
            <c:strRef>
              <c:f>Sheet1!$A$3</c:f>
              <c:strCache>
                <c:ptCount val="1"/>
                <c:pt idx="0">
                  <c:v> gyroz</c:v>
                </c:pt>
              </c:strCache>
            </c:strRef>
          </c:tx>
          <c:spPr>
            <a:noFill/>
            <a:ln w="28575" cap="rnd">
              <a:solidFill>
                <a:schemeClr val="accent2"/>
              </a:solidFill>
              <a:prstDash val="solid"/>
              <a:round/>
            </a:ln>
            <a:effectLst/>
          </c:spPr>
          <c:marker>
            <c:symbol val="none"/>
            <c:size val="4"/>
            <c:spPr>
              <a:noFill/>
              <a:ln w="28575" cap="rnd">
                <a:solidFill>
                  <a:schemeClr val="accent2"/>
                </a:solidFill>
                <a:prstDash val="solid"/>
                <a:round/>
              </a:ln>
              <a:effectLst/>
            </c:spPr>
          </c:marker>
          <c:dLbls>
            <c:numFmt formatCode="0.##" sourceLinked="0"/>
            <c:txPr>
              <a:bodyPr/>
              <a:lstStyle/>
              <a:p>
                <a:pPr>
                  <a:defRPr b="0" i="0" strike="noStrike" sz="1000" u="none">
                    <a:solidFill>
                      <a:srgbClr val="000000"/>
                    </a:solidFill>
                    <a:latin typeface="Arial"/>
                  </a:defRPr>
                </a:pPr>
              </a:p>
            </c:txPr>
            <c:dLblPos val="t"/>
            <c:showLegendKey val="0"/>
            <c:showVal val="0"/>
            <c:showCatName val="0"/>
            <c:showSerName val="0"/>
            <c:showPercent val="0"/>
            <c:showBubbleSize val="0"/>
            <c:showLeaderLines val="0"/>
          </c:dLbls>
          <c:cat>
            <c:strRef>
              <c:f>Sheet1!$B$1:$IG$1</c:f>
              <c:strCache>
                <c:ptCount val="240"/>
                <c:pt idx="0">
                  <c:v>35</c:v>
                </c:pt>
                <c:pt idx="1">
                  <c:v>70</c:v>
                </c:pt>
                <c:pt idx="2">
                  <c:v>105</c:v>
                </c:pt>
                <c:pt idx="3">
                  <c:v>140</c:v>
                </c:pt>
                <c:pt idx="4">
                  <c:v>175</c:v>
                </c:pt>
                <c:pt idx="5">
                  <c:v>210</c:v>
                </c:pt>
                <c:pt idx="6">
                  <c:v>245</c:v>
                </c:pt>
                <c:pt idx="7">
                  <c:v>280</c:v>
                </c:pt>
                <c:pt idx="8">
                  <c:v>315</c:v>
                </c:pt>
                <c:pt idx="9">
                  <c:v>350</c:v>
                </c:pt>
                <c:pt idx="10">
                  <c:v>385</c:v>
                </c:pt>
                <c:pt idx="11">
                  <c:v>420</c:v>
                </c:pt>
                <c:pt idx="12">
                  <c:v>455</c:v>
                </c:pt>
                <c:pt idx="13">
                  <c:v>490</c:v>
                </c:pt>
                <c:pt idx="14">
                  <c:v>525</c:v>
                </c:pt>
                <c:pt idx="15">
                  <c:v>560</c:v>
                </c:pt>
                <c:pt idx="16">
                  <c:v>595</c:v>
                </c:pt>
                <c:pt idx="17">
                  <c:v>630</c:v>
                </c:pt>
                <c:pt idx="18">
                  <c:v>665</c:v>
                </c:pt>
                <c:pt idx="19">
                  <c:v>700</c:v>
                </c:pt>
                <c:pt idx="20">
                  <c:v>735</c:v>
                </c:pt>
                <c:pt idx="21">
                  <c:v>770</c:v>
                </c:pt>
                <c:pt idx="22">
                  <c:v>805</c:v>
                </c:pt>
                <c:pt idx="23">
                  <c:v>840</c:v>
                </c:pt>
                <c:pt idx="24">
                  <c:v>875</c:v>
                </c:pt>
                <c:pt idx="25">
                  <c:v>910</c:v>
                </c:pt>
                <c:pt idx="26">
                  <c:v>945</c:v>
                </c:pt>
                <c:pt idx="27">
                  <c:v>980</c:v>
                </c:pt>
                <c:pt idx="28">
                  <c:v>1015</c:v>
                </c:pt>
                <c:pt idx="29">
                  <c:v>1050</c:v>
                </c:pt>
                <c:pt idx="30">
                  <c:v>1085</c:v>
                </c:pt>
                <c:pt idx="31">
                  <c:v>1120</c:v>
                </c:pt>
                <c:pt idx="32">
                  <c:v>1155</c:v>
                </c:pt>
                <c:pt idx="33">
                  <c:v>1190</c:v>
                </c:pt>
                <c:pt idx="34">
                  <c:v>1225</c:v>
                </c:pt>
                <c:pt idx="35">
                  <c:v>1260</c:v>
                </c:pt>
                <c:pt idx="36">
                  <c:v>1295</c:v>
                </c:pt>
                <c:pt idx="37">
                  <c:v>1330</c:v>
                </c:pt>
                <c:pt idx="38">
                  <c:v>1365</c:v>
                </c:pt>
                <c:pt idx="39">
                  <c:v>1400</c:v>
                </c:pt>
                <c:pt idx="40">
                  <c:v>1435</c:v>
                </c:pt>
                <c:pt idx="41">
                  <c:v>1470</c:v>
                </c:pt>
                <c:pt idx="42">
                  <c:v>1505</c:v>
                </c:pt>
                <c:pt idx="43">
                  <c:v>1540</c:v>
                </c:pt>
                <c:pt idx="44">
                  <c:v>1575</c:v>
                </c:pt>
                <c:pt idx="45">
                  <c:v>1610</c:v>
                </c:pt>
                <c:pt idx="46">
                  <c:v>1645</c:v>
                </c:pt>
                <c:pt idx="47">
                  <c:v>1680</c:v>
                </c:pt>
                <c:pt idx="48">
                  <c:v>1715</c:v>
                </c:pt>
                <c:pt idx="49">
                  <c:v>1750</c:v>
                </c:pt>
                <c:pt idx="50">
                  <c:v>1785</c:v>
                </c:pt>
                <c:pt idx="51">
                  <c:v>1820</c:v>
                </c:pt>
                <c:pt idx="52">
                  <c:v>1855</c:v>
                </c:pt>
                <c:pt idx="53">
                  <c:v>1890</c:v>
                </c:pt>
                <c:pt idx="54">
                  <c:v>1925</c:v>
                </c:pt>
                <c:pt idx="55">
                  <c:v>1960</c:v>
                </c:pt>
                <c:pt idx="56">
                  <c:v>1995</c:v>
                </c:pt>
                <c:pt idx="57">
                  <c:v>2030</c:v>
                </c:pt>
                <c:pt idx="58">
                  <c:v>2065</c:v>
                </c:pt>
                <c:pt idx="59">
                  <c:v>2100</c:v>
                </c:pt>
                <c:pt idx="60">
                  <c:v>2135</c:v>
                </c:pt>
                <c:pt idx="61">
                  <c:v>2170</c:v>
                </c:pt>
                <c:pt idx="62">
                  <c:v>2205</c:v>
                </c:pt>
                <c:pt idx="63">
                  <c:v>2240</c:v>
                </c:pt>
                <c:pt idx="64">
                  <c:v>2275</c:v>
                </c:pt>
                <c:pt idx="65">
                  <c:v>2310</c:v>
                </c:pt>
                <c:pt idx="66">
                  <c:v>2345</c:v>
                </c:pt>
                <c:pt idx="67">
                  <c:v>2380</c:v>
                </c:pt>
                <c:pt idx="68">
                  <c:v>2415</c:v>
                </c:pt>
                <c:pt idx="69">
                  <c:v>2450</c:v>
                </c:pt>
                <c:pt idx="70">
                  <c:v>2485</c:v>
                </c:pt>
                <c:pt idx="71">
                  <c:v>2520</c:v>
                </c:pt>
                <c:pt idx="72">
                  <c:v>2555</c:v>
                </c:pt>
                <c:pt idx="73">
                  <c:v>2590</c:v>
                </c:pt>
                <c:pt idx="74">
                  <c:v>2625</c:v>
                </c:pt>
                <c:pt idx="75">
                  <c:v>2660</c:v>
                </c:pt>
                <c:pt idx="76">
                  <c:v>2695</c:v>
                </c:pt>
                <c:pt idx="77">
                  <c:v>2730</c:v>
                </c:pt>
                <c:pt idx="78">
                  <c:v>2765</c:v>
                </c:pt>
                <c:pt idx="79">
                  <c:v>2800</c:v>
                </c:pt>
                <c:pt idx="80">
                  <c:v>2835</c:v>
                </c:pt>
                <c:pt idx="81">
                  <c:v>2870</c:v>
                </c:pt>
                <c:pt idx="82">
                  <c:v>2905</c:v>
                </c:pt>
                <c:pt idx="83">
                  <c:v>2940</c:v>
                </c:pt>
                <c:pt idx="84">
                  <c:v>2975</c:v>
                </c:pt>
                <c:pt idx="85">
                  <c:v>3010</c:v>
                </c:pt>
                <c:pt idx="86">
                  <c:v>3045</c:v>
                </c:pt>
                <c:pt idx="87">
                  <c:v>3080</c:v>
                </c:pt>
                <c:pt idx="88">
                  <c:v>3115</c:v>
                </c:pt>
                <c:pt idx="89">
                  <c:v>3150</c:v>
                </c:pt>
                <c:pt idx="90">
                  <c:v>3185</c:v>
                </c:pt>
                <c:pt idx="91">
                  <c:v>3220</c:v>
                </c:pt>
                <c:pt idx="92">
                  <c:v>3255</c:v>
                </c:pt>
                <c:pt idx="93">
                  <c:v>3290</c:v>
                </c:pt>
                <c:pt idx="94">
                  <c:v>3325</c:v>
                </c:pt>
                <c:pt idx="95">
                  <c:v>3360</c:v>
                </c:pt>
                <c:pt idx="96">
                  <c:v>3395</c:v>
                </c:pt>
                <c:pt idx="97">
                  <c:v>3430</c:v>
                </c:pt>
                <c:pt idx="98">
                  <c:v>3465</c:v>
                </c:pt>
                <c:pt idx="99">
                  <c:v>3500</c:v>
                </c:pt>
                <c:pt idx="100">
                  <c:v>3535</c:v>
                </c:pt>
                <c:pt idx="101">
                  <c:v>3570</c:v>
                </c:pt>
                <c:pt idx="102">
                  <c:v>3605</c:v>
                </c:pt>
                <c:pt idx="103">
                  <c:v>3640</c:v>
                </c:pt>
                <c:pt idx="104">
                  <c:v>3675</c:v>
                </c:pt>
                <c:pt idx="105">
                  <c:v>3710</c:v>
                </c:pt>
                <c:pt idx="106">
                  <c:v>3745</c:v>
                </c:pt>
                <c:pt idx="107">
                  <c:v>3780</c:v>
                </c:pt>
                <c:pt idx="108">
                  <c:v>3815</c:v>
                </c:pt>
                <c:pt idx="109">
                  <c:v>3850</c:v>
                </c:pt>
                <c:pt idx="110">
                  <c:v>3885</c:v>
                </c:pt>
                <c:pt idx="111">
                  <c:v>3920</c:v>
                </c:pt>
                <c:pt idx="112">
                  <c:v>3955</c:v>
                </c:pt>
                <c:pt idx="113">
                  <c:v>3990</c:v>
                </c:pt>
                <c:pt idx="114">
                  <c:v>4025</c:v>
                </c:pt>
                <c:pt idx="115">
                  <c:v>4060</c:v>
                </c:pt>
                <c:pt idx="116">
                  <c:v>4095</c:v>
                </c:pt>
                <c:pt idx="117">
                  <c:v>4130</c:v>
                </c:pt>
                <c:pt idx="118">
                  <c:v>4165</c:v>
                </c:pt>
                <c:pt idx="119">
                  <c:v>4200</c:v>
                </c:pt>
                <c:pt idx="120">
                  <c:v>4235</c:v>
                </c:pt>
                <c:pt idx="121">
                  <c:v>4270</c:v>
                </c:pt>
                <c:pt idx="122">
                  <c:v>4305</c:v>
                </c:pt>
                <c:pt idx="123">
                  <c:v>4340</c:v>
                </c:pt>
                <c:pt idx="124">
                  <c:v>4375</c:v>
                </c:pt>
                <c:pt idx="125">
                  <c:v>4410</c:v>
                </c:pt>
                <c:pt idx="126">
                  <c:v>4445</c:v>
                </c:pt>
                <c:pt idx="127">
                  <c:v>4480</c:v>
                </c:pt>
                <c:pt idx="128">
                  <c:v>4515</c:v>
                </c:pt>
                <c:pt idx="129">
                  <c:v>4550</c:v>
                </c:pt>
                <c:pt idx="130">
                  <c:v>4585</c:v>
                </c:pt>
                <c:pt idx="131">
                  <c:v>4620</c:v>
                </c:pt>
                <c:pt idx="132">
                  <c:v>4655</c:v>
                </c:pt>
                <c:pt idx="133">
                  <c:v>4690</c:v>
                </c:pt>
                <c:pt idx="134">
                  <c:v>4725</c:v>
                </c:pt>
                <c:pt idx="135">
                  <c:v>4760</c:v>
                </c:pt>
                <c:pt idx="136">
                  <c:v>4795</c:v>
                </c:pt>
                <c:pt idx="137">
                  <c:v>4830</c:v>
                </c:pt>
                <c:pt idx="138">
                  <c:v>4865</c:v>
                </c:pt>
                <c:pt idx="139">
                  <c:v>4900</c:v>
                </c:pt>
                <c:pt idx="140">
                  <c:v>4935</c:v>
                </c:pt>
                <c:pt idx="141">
                  <c:v>4970</c:v>
                </c:pt>
                <c:pt idx="142">
                  <c:v>5005</c:v>
                </c:pt>
                <c:pt idx="143">
                  <c:v>5040</c:v>
                </c:pt>
                <c:pt idx="144">
                  <c:v>5075</c:v>
                </c:pt>
                <c:pt idx="145">
                  <c:v>5110</c:v>
                </c:pt>
                <c:pt idx="146">
                  <c:v>5145</c:v>
                </c:pt>
                <c:pt idx="147">
                  <c:v>5180</c:v>
                </c:pt>
                <c:pt idx="148">
                  <c:v>5215</c:v>
                </c:pt>
                <c:pt idx="149">
                  <c:v>5250</c:v>
                </c:pt>
                <c:pt idx="150">
                  <c:v>5285</c:v>
                </c:pt>
                <c:pt idx="151">
                  <c:v>5320</c:v>
                </c:pt>
                <c:pt idx="152">
                  <c:v>5355</c:v>
                </c:pt>
                <c:pt idx="153">
                  <c:v>5390</c:v>
                </c:pt>
                <c:pt idx="154">
                  <c:v>5425</c:v>
                </c:pt>
                <c:pt idx="155">
                  <c:v>5460</c:v>
                </c:pt>
                <c:pt idx="156">
                  <c:v>5495</c:v>
                </c:pt>
                <c:pt idx="157">
                  <c:v>5530</c:v>
                </c:pt>
                <c:pt idx="158">
                  <c:v>5565</c:v>
                </c:pt>
                <c:pt idx="159">
                  <c:v>5600</c:v>
                </c:pt>
                <c:pt idx="160">
                  <c:v>5635</c:v>
                </c:pt>
                <c:pt idx="161">
                  <c:v>5670</c:v>
                </c:pt>
                <c:pt idx="162">
                  <c:v>5705</c:v>
                </c:pt>
                <c:pt idx="163">
                  <c:v>5740</c:v>
                </c:pt>
                <c:pt idx="164">
                  <c:v>5775</c:v>
                </c:pt>
                <c:pt idx="165">
                  <c:v>5810</c:v>
                </c:pt>
                <c:pt idx="166">
                  <c:v>5845</c:v>
                </c:pt>
                <c:pt idx="167">
                  <c:v>5880</c:v>
                </c:pt>
                <c:pt idx="168">
                  <c:v>5915</c:v>
                </c:pt>
                <c:pt idx="169">
                  <c:v>5950</c:v>
                </c:pt>
                <c:pt idx="170">
                  <c:v>5985</c:v>
                </c:pt>
                <c:pt idx="171">
                  <c:v>6020</c:v>
                </c:pt>
                <c:pt idx="172">
                  <c:v>6055</c:v>
                </c:pt>
                <c:pt idx="173">
                  <c:v>6090</c:v>
                </c:pt>
                <c:pt idx="174">
                  <c:v>6125</c:v>
                </c:pt>
                <c:pt idx="175">
                  <c:v>6160</c:v>
                </c:pt>
                <c:pt idx="176">
                  <c:v>6195</c:v>
                </c:pt>
                <c:pt idx="177">
                  <c:v>6230</c:v>
                </c:pt>
                <c:pt idx="178">
                  <c:v>6265</c:v>
                </c:pt>
                <c:pt idx="179">
                  <c:v>6300</c:v>
                </c:pt>
                <c:pt idx="180">
                  <c:v>6335</c:v>
                </c:pt>
                <c:pt idx="181">
                  <c:v>6370</c:v>
                </c:pt>
                <c:pt idx="182">
                  <c:v>6405</c:v>
                </c:pt>
                <c:pt idx="183">
                  <c:v>6440</c:v>
                </c:pt>
                <c:pt idx="184">
                  <c:v>6475</c:v>
                </c:pt>
                <c:pt idx="185">
                  <c:v>6510</c:v>
                </c:pt>
                <c:pt idx="186">
                  <c:v>6545</c:v>
                </c:pt>
                <c:pt idx="187">
                  <c:v>6580</c:v>
                </c:pt>
                <c:pt idx="188">
                  <c:v>6615</c:v>
                </c:pt>
                <c:pt idx="189">
                  <c:v>6650</c:v>
                </c:pt>
                <c:pt idx="190">
                  <c:v>6685</c:v>
                </c:pt>
                <c:pt idx="191">
                  <c:v>6720</c:v>
                </c:pt>
                <c:pt idx="192">
                  <c:v>6755</c:v>
                </c:pt>
                <c:pt idx="193">
                  <c:v>6790</c:v>
                </c:pt>
                <c:pt idx="194">
                  <c:v>6825</c:v>
                </c:pt>
                <c:pt idx="195">
                  <c:v>6860</c:v>
                </c:pt>
                <c:pt idx="196">
                  <c:v>6895</c:v>
                </c:pt>
                <c:pt idx="197">
                  <c:v>6930</c:v>
                </c:pt>
                <c:pt idx="198">
                  <c:v>6965</c:v>
                </c:pt>
                <c:pt idx="199">
                  <c:v>7000</c:v>
                </c:pt>
                <c:pt idx="200">
                  <c:v>7035</c:v>
                </c:pt>
                <c:pt idx="201">
                  <c:v>7070</c:v>
                </c:pt>
                <c:pt idx="202">
                  <c:v>7105</c:v>
                </c:pt>
                <c:pt idx="203">
                  <c:v>7140</c:v>
                </c:pt>
                <c:pt idx="204">
                  <c:v>7175</c:v>
                </c:pt>
                <c:pt idx="205">
                  <c:v>7210</c:v>
                </c:pt>
                <c:pt idx="206">
                  <c:v>7245</c:v>
                </c:pt>
                <c:pt idx="207">
                  <c:v>7280</c:v>
                </c:pt>
                <c:pt idx="208">
                  <c:v>7315</c:v>
                </c:pt>
                <c:pt idx="209">
                  <c:v>7350</c:v>
                </c:pt>
                <c:pt idx="210">
                  <c:v>7385</c:v>
                </c:pt>
                <c:pt idx="211">
                  <c:v>7420</c:v>
                </c:pt>
                <c:pt idx="212">
                  <c:v>7455</c:v>
                </c:pt>
                <c:pt idx="213">
                  <c:v>7490</c:v>
                </c:pt>
                <c:pt idx="214">
                  <c:v>7525</c:v>
                </c:pt>
                <c:pt idx="215">
                  <c:v>7560</c:v>
                </c:pt>
                <c:pt idx="216">
                  <c:v>7595</c:v>
                </c:pt>
                <c:pt idx="217">
                  <c:v>7630</c:v>
                </c:pt>
                <c:pt idx="218">
                  <c:v>7665</c:v>
                </c:pt>
                <c:pt idx="219">
                  <c:v>7700</c:v>
                </c:pt>
                <c:pt idx="220">
                  <c:v>7735</c:v>
                </c:pt>
                <c:pt idx="221">
                  <c:v>7770</c:v>
                </c:pt>
                <c:pt idx="222">
                  <c:v>7805</c:v>
                </c:pt>
                <c:pt idx="223">
                  <c:v>7840</c:v>
                </c:pt>
                <c:pt idx="224">
                  <c:v>7875</c:v>
                </c:pt>
                <c:pt idx="225">
                  <c:v>7910</c:v>
                </c:pt>
                <c:pt idx="226">
                  <c:v>7945</c:v>
                </c:pt>
                <c:pt idx="227">
                  <c:v>7980</c:v>
                </c:pt>
                <c:pt idx="228">
                  <c:v>8015</c:v>
                </c:pt>
                <c:pt idx="229">
                  <c:v>8050</c:v>
                </c:pt>
                <c:pt idx="230">
                  <c:v>8085</c:v>
                </c:pt>
                <c:pt idx="231">
                  <c:v>8120</c:v>
                </c:pt>
                <c:pt idx="232">
                  <c:v>8155</c:v>
                </c:pt>
                <c:pt idx="233">
                  <c:v>8190</c:v>
                </c:pt>
                <c:pt idx="234">
                  <c:v>8225</c:v>
                </c:pt>
                <c:pt idx="235">
                  <c:v>8260</c:v>
                </c:pt>
                <c:pt idx="236">
                  <c:v>8295</c:v>
                </c:pt>
                <c:pt idx="237">
                  <c:v>8330</c:v>
                </c:pt>
                <c:pt idx="238">
                  <c:v>8365</c:v>
                </c:pt>
                <c:pt idx="239">
                  <c:v>8400</c:v>
                </c:pt>
              </c:strCache>
            </c:strRef>
          </c:cat>
          <c:val>
            <c:numRef>
              <c:f>Sheet1!$B$3:$IG$3</c:f>
              <c:numCache>
                <c:ptCount val="240"/>
                <c:pt idx="0">
                  <c:v>1.790000</c:v>
                </c:pt>
                <c:pt idx="1">
                  <c:v>1.390000</c:v>
                </c:pt>
                <c:pt idx="2">
                  <c:v>1.240000</c:v>
                </c:pt>
                <c:pt idx="3">
                  <c:v>0.980000</c:v>
                </c:pt>
                <c:pt idx="4">
                  <c:v>0.690000</c:v>
                </c:pt>
                <c:pt idx="5">
                  <c:v>0.980000</c:v>
                </c:pt>
                <c:pt idx="6">
                  <c:v>1.850000</c:v>
                </c:pt>
                <c:pt idx="7">
                  <c:v>2.110000</c:v>
                </c:pt>
                <c:pt idx="8">
                  <c:v>2.340000</c:v>
                </c:pt>
                <c:pt idx="9">
                  <c:v>2.370000</c:v>
                </c:pt>
                <c:pt idx="10">
                  <c:v>2.550000</c:v>
                </c:pt>
                <c:pt idx="11">
                  <c:v>2.590000</c:v>
                </c:pt>
                <c:pt idx="12">
                  <c:v>2.110000</c:v>
                </c:pt>
                <c:pt idx="13">
                  <c:v>2.550000</c:v>
                </c:pt>
                <c:pt idx="14">
                  <c:v>4.730000</c:v>
                </c:pt>
                <c:pt idx="15">
                  <c:v>5.530000</c:v>
                </c:pt>
                <c:pt idx="16">
                  <c:v>5.940000</c:v>
                </c:pt>
                <c:pt idx="17">
                  <c:v>6.180000</c:v>
                </c:pt>
                <c:pt idx="18">
                  <c:v>7.310000</c:v>
                </c:pt>
                <c:pt idx="19">
                  <c:v>5.970000</c:v>
                </c:pt>
                <c:pt idx="20">
                  <c:v>3.330000</c:v>
                </c:pt>
                <c:pt idx="21">
                  <c:v>3.650000</c:v>
                </c:pt>
                <c:pt idx="22">
                  <c:v>3.400000</c:v>
                </c:pt>
                <c:pt idx="23">
                  <c:v>-0.460000</c:v>
                </c:pt>
                <c:pt idx="24">
                  <c:v>-6.140000</c:v>
                </c:pt>
                <c:pt idx="25">
                  <c:v>-8.610000</c:v>
                </c:pt>
                <c:pt idx="26">
                  <c:v>-3.800000</c:v>
                </c:pt>
                <c:pt idx="27">
                  <c:v>-0.410000</c:v>
                </c:pt>
                <c:pt idx="28">
                  <c:v>-1.680000</c:v>
                </c:pt>
                <c:pt idx="29">
                  <c:v>-0.730000</c:v>
                </c:pt>
                <c:pt idx="30">
                  <c:v>2.640000</c:v>
                </c:pt>
                <c:pt idx="31">
                  <c:v>5.480000</c:v>
                </c:pt>
                <c:pt idx="32">
                  <c:v>7.020000</c:v>
                </c:pt>
                <c:pt idx="33">
                  <c:v>7.400000</c:v>
                </c:pt>
                <c:pt idx="34">
                  <c:v>7.880000</c:v>
                </c:pt>
                <c:pt idx="35">
                  <c:v>8.380000</c:v>
                </c:pt>
                <c:pt idx="36">
                  <c:v>4.300000</c:v>
                </c:pt>
                <c:pt idx="37">
                  <c:v>-5.510000</c:v>
                </c:pt>
                <c:pt idx="38">
                  <c:v>-11.710000</c:v>
                </c:pt>
                <c:pt idx="39">
                  <c:v>-11.880000</c:v>
                </c:pt>
                <c:pt idx="40">
                  <c:v>-4.280000</c:v>
                </c:pt>
                <c:pt idx="41">
                  <c:v>10.870000</c:v>
                </c:pt>
                <c:pt idx="42">
                  <c:v>18.030000</c:v>
                </c:pt>
                <c:pt idx="43">
                  <c:v>11.170000</c:v>
                </c:pt>
                <c:pt idx="44">
                  <c:v>8.520000</c:v>
                </c:pt>
                <c:pt idx="45">
                  <c:v>7.760000</c:v>
                </c:pt>
                <c:pt idx="46">
                  <c:v>0.000000</c:v>
                </c:pt>
                <c:pt idx="47">
                  <c:v>-4.580000</c:v>
                </c:pt>
                <c:pt idx="48">
                  <c:v>-4.060000</c:v>
                </c:pt>
                <c:pt idx="49">
                  <c:v>-2.960000</c:v>
                </c:pt>
                <c:pt idx="50">
                  <c:v>4.520000</c:v>
                </c:pt>
                <c:pt idx="51">
                  <c:v>-0.630000</c:v>
                </c:pt>
                <c:pt idx="52">
                  <c:v>6.990000</c:v>
                </c:pt>
                <c:pt idx="53">
                  <c:v>15.330000</c:v>
                </c:pt>
                <c:pt idx="54">
                  <c:v>11.460000</c:v>
                </c:pt>
                <c:pt idx="55">
                  <c:v>-3.340000</c:v>
                </c:pt>
                <c:pt idx="56">
                  <c:v>-16.840000</c:v>
                </c:pt>
                <c:pt idx="57">
                  <c:v>-9.650000</c:v>
                </c:pt>
                <c:pt idx="58">
                  <c:v>1.740000</c:v>
                </c:pt>
                <c:pt idx="59">
                  <c:v>3.040000</c:v>
                </c:pt>
                <c:pt idx="60">
                  <c:v>3.950000</c:v>
                </c:pt>
                <c:pt idx="61">
                  <c:v>10.690000</c:v>
                </c:pt>
                <c:pt idx="62">
                  <c:v>15.250000</c:v>
                </c:pt>
                <c:pt idx="63">
                  <c:v>8.050000</c:v>
                </c:pt>
                <c:pt idx="64">
                  <c:v>2.730000</c:v>
                </c:pt>
                <c:pt idx="65">
                  <c:v>4.140000</c:v>
                </c:pt>
                <c:pt idx="66">
                  <c:v>-2.980000</c:v>
                </c:pt>
                <c:pt idx="67">
                  <c:v>-3.180000</c:v>
                </c:pt>
                <c:pt idx="68">
                  <c:v>10.180000</c:v>
                </c:pt>
                <c:pt idx="69">
                  <c:v>23.460000</c:v>
                </c:pt>
                <c:pt idx="70">
                  <c:v>23.510000</c:v>
                </c:pt>
                <c:pt idx="71">
                  <c:v>13.540000</c:v>
                </c:pt>
                <c:pt idx="72">
                  <c:v>24.880000</c:v>
                </c:pt>
                <c:pt idx="73">
                  <c:v>9.800000</c:v>
                </c:pt>
                <c:pt idx="74">
                  <c:v>-7.330000</c:v>
                </c:pt>
                <c:pt idx="75">
                  <c:v>-9.710000</c:v>
                </c:pt>
                <c:pt idx="76">
                  <c:v>-5.710000</c:v>
                </c:pt>
                <c:pt idx="77">
                  <c:v>-7.660000</c:v>
                </c:pt>
                <c:pt idx="78">
                  <c:v>-6.380000</c:v>
                </c:pt>
                <c:pt idx="79">
                  <c:v>-5.470000</c:v>
                </c:pt>
                <c:pt idx="80">
                  <c:v>0.500000</c:v>
                </c:pt>
                <c:pt idx="81">
                  <c:v>7.240000</c:v>
                </c:pt>
                <c:pt idx="82">
                  <c:v>-3.530000</c:v>
                </c:pt>
                <c:pt idx="83">
                  <c:v>-22.440000</c:v>
                </c:pt>
                <c:pt idx="84">
                  <c:v>-16.690000</c:v>
                </c:pt>
                <c:pt idx="85">
                  <c:v>3.190000</c:v>
                </c:pt>
                <c:pt idx="86">
                  <c:v>7.450000</c:v>
                </c:pt>
                <c:pt idx="87">
                  <c:v>2.930000</c:v>
                </c:pt>
                <c:pt idx="88">
                  <c:v>6.670000</c:v>
                </c:pt>
                <c:pt idx="89">
                  <c:v>12.320000</c:v>
                </c:pt>
                <c:pt idx="90">
                  <c:v>9.590000</c:v>
                </c:pt>
                <c:pt idx="91">
                  <c:v>6.050000</c:v>
                </c:pt>
                <c:pt idx="92">
                  <c:v>7.210000</c:v>
                </c:pt>
                <c:pt idx="93">
                  <c:v>0.690000</c:v>
                </c:pt>
                <c:pt idx="94">
                  <c:v>10.990000</c:v>
                </c:pt>
                <c:pt idx="95">
                  <c:v>21.560000</c:v>
                </c:pt>
                <c:pt idx="96">
                  <c:v>15.250000</c:v>
                </c:pt>
                <c:pt idx="97">
                  <c:v>3.940000</c:v>
                </c:pt>
                <c:pt idx="98">
                  <c:v>19.950000</c:v>
                </c:pt>
                <c:pt idx="99">
                  <c:v>6.300000</c:v>
                </c:pt>
                <c:pt idx="100">
                  <c:v>-10.760000</c:v>
                </c:pt>
                <c:pt idx="101">
                  <c:v>-10.470000</c:v>
                </c:pt>
                <c:pt idx="102">
                  <c:v>-5.830000</c:v>
                </c:pt>
                <c:pt idx="103">
                  <c:v>-5.190000</c:v>
                </c:pt>
                <c:pt idx="104">
                  <c:v>-9.600000</c:v>
                </c:pt>
                <c:pt idx="105">
                  <c:v>-27.450000</c:v>
                </c:pt>
                <c:pt idx="106">
                  <c:v>-14.950000</c:v>
                </c:pt>
                <c:pt idx="107">
                  <c:v>2.920000</c:v>
                </c:pt>
                <c:pt idx="108">
                  <c:v>-3.600000</c:v>
                </c:pt>
                <c:pt idx="109">
                  <c:v>-14.890000</c:v>
                </c:pt>
                <c:pt idx="110">
                  <c:v>-11.070000</c:v>
                </c:pt>
                <c:pt idx="111">
                  <c:v>4.780000</c:v>
                </c:pt>
                <c:pt idx="112">
                  <c:v>7.280000</c:v>
                </c:pt>
                <c:pt idx="113">
                  <c:v>7.360000</c:v>
                </c:pt>
                <c:pt idx="114">
                  <c:v>6.870000</c:v>
                </c:pt>
                <c:pt idx="115">
                  <c:v>12.240000</c:v>
                </c:pt>
                <c:pt idx="116">
                  <c:v>13.530000</c:v>
                </c:pt>
                <c:pt idx="117">
                  <c:v>12.780000</c:v>
                </c:pt>
                <c:pt idx="118">
                  <c:v>1.660000</c:v>
                </c:pt>
                <c:pt idx="119">
                  <c:v>9.050000</c:v>
                </c:pt>
                <c:pt idx="120">
                  <c:v>27.070000</c:v>
                </c:pt>
                <c:pt idx="121">
                  <c:v>29.140000</c:v>
                </c:pt>
                <c:pt idx="122">
                  <c:v>11.020000</c:v>
                </c:pt>
                <c:pt idx="123">
                  <c:v>16.230000</c:v>
                </c:pt>
                <c:pt idx="124">
                  <c:v>10.260000</c:v>
                </c:pt>
                <c:pt idx="125">
                  <c:v>-10.350000</c:v>
                </c:pt>
                <c:pt idx="126">
                  <c:v>-17.070000</c:v>
                </c:pt>
                <c:pt idx="127">
                  <c:v>-8.470000</c:v>
                </c:pt>
                <c:pt idx="128">
                  <c:v>-3.860000</c:v>
                </c:pt>
                <c:pt idx="129">
                  <c:v>-6.050000</c:v>
                </c:pt>
                <c:pt idx="130">
                  <c:v>-15.120000</c:v>
                </c:pt>
                <c:pt idx="131">
                  <c:v>-13.050000</c:v>
                </c:pt>
                <c:pt idx="132">
                  <c:v>1.100000</c:v>
                </c:pt>
                <c:pt idx="133">
                  <c:v>-6.670000</c:v>
                </c:pt>
                <c:pt idx="134">
                  <c:v>-19.650000</c:v>
                </c:pt>
                <c:pt idx="135">
                  <c:v>-13.410000</c:v>
                </c:pt>
                <c:pt idx="136">
                  <c:v>0.550000</c:v>
                </c:pt>
                <c:pt idx="137">
                  <c:v>5.500000</c:v>
                </c:pt>
                <c:pt idx="138">
                  <c:v>8.080000</c:v>
                </c:pt>
                <c:pt idx="139">
                  <c:v>7.270000</c:v>
                </c:pt>
                <c:pt idx="140">
                  <c:v>9.420000</c:v>
                </c:pt>
                <c:pt idx="141">
                  <c:v>10.880000</c:v>
                </c:pt>
                <c:pt idx="142">
                  <c:v>11.100000</c:v>
                </c:pt>
                <c:pt idx="143">
                  <c:v>12.460000</c:v>
                </c:pt>
                <c:pt idx="144">
                  <c:v>3.300000</c:v>
                </c:pt>
                <c:pt idx="145">
                  <c:v>5.240000</c:v>
                </c:pt>
                <c:pt idx="146">
                  <c:v>17.110000</c:v>
                </c:pt>
                <c:pt idx="147">
                  <c:v>20.700000</c:v>
                </c:pt>
                <c:pt idx="148">
                  <c:v>7.500000</c:v>
                </c:pt>
                <c:pt idx="149">
                  <c:v>18.140000</c:v>
                </c:pt>
                <c:pt idx="150">
                  <c:v>7.070000</c:v>
                </c:pt>
                <c:pt idx="151">
                  <c:v>-8.810000</c:v>
                </c:pt>
                <c:pt idx="152">
                  <c:v>-7.660000</c:v>
                </c:pt>
                <c:pt idx="153">
                  <c:v>-3.330000</c:v>
                </c:pt>
                <c:pt idx="154">
                  <c:v>-6.810000</c:v>
                </c:pt>
                <c:pt idx="155">
                  <c:v>-9.300000</c:v>
                </c:pt>
                <c:pt idx="156">
                  <c:v>-12.580000</c:v>
                </c:pt>
                <c:pt idx="157">
                  <c:v>-22.310000</c:v>
                </c:pt>
                <c:pt idx="158">
                  <c:v>-16.440000</c:v>
                </c:pt>
                <c:pt idx="159">
                  <c:v>-10.520000</c:v>
                </c:pt>
                <c:pt idx="160">
                  <c:v>-16.340000</c:v>
                </c:pt>
                <c:pt idx="161">
                  <c:v>-19.910000</c:v>
                </c:pt>
                <c:pt idx="162">
                  <c:v>-4.900000</c:v>
                </c:pt>
                <c:pt idx="163">
                  <c:v>7.430000</c:v>
                </c:pt>
                <c:pt idx="164">
                  <c:v>5.690000</c:v>
                </c:pt>
                <c:pt idx="165">
                  <c:v>10.230000</c:v>
                </c:pt>
                <c:pt idx="166">
                  <c:v>20.430000</c:v>
                </c:pt>
                <c:pt idx="167">
                  <c:v>23.820000</c:v>
                </c:pt>
                <c:pt idx="168">
                  <c:v>22.090000</c:v>
                </c:pt>
                <c:pt idx="169">
                  <c:v>22.150000</c:v>
                </c:pt>
                <c:pt idx="170">
                  <c:v>24.090000</c:v>
                </c:pt>
                <c:pt idx="171">
                  <c:v>23.970000</c:v>
                </c:pt>
                <c:pt idx="172">
                  <c:v>14.630000</c:v>
                </c:pt>
                <c:pt idx="173">
                  <c:v>-0.730000</c:v>
                </c:pt>
                <c:pt idx="174">
                  <c:v>10.750000</c:v>
                </c:pt>
                <c:pt idx="175">
                  <c:v>17.540000</c:v>
                </c:pt>
                <c:pt idx="176">
                  <c:v>8.960000</c:v>
                </c:pt>
                <c:pt idx="177">
                  <c:v>-4.700000</c:v>
                </c:pt>
                <c:pt idx="178">
                  <c:v>16.640000</c:v>
                </c:pt>
                <c:pt idx="179">
                  <c:v>1.790000</c:v>
                </c:pt>
                <c:pt idx="180">
                  <c:v>-20.950000</c:v>
                </c:pt>
                <c:pt idx="181">
                  <c:v>-18.870000</c:v>
                </c:pt>
                <c:pt idx="182">
                  <c:v>-6.990000</c:v>
                </c:pt>
                <c:pt idx="183">
                  <c:v>-12.380000</c:v>
                </c:pt>
                <c:pt idx="184">
                  <c:v>-7.390000</c:v>
                </c:pt>
                <c:pt idx="185">
                  <c:v>0.460000</c:v>
                </c:pt>
                <c:pt idx="186">
                  <c:v>-0.280000</c:v>
                </c:pt>
                <c:pt idx="187">
                  <c:v>5.160000</c:v>
                </c:pt>
                <c:pt idx="188">
                  <c:v>8.490000</c:v>
                </c:pt>
                <c:pt idx="189">
                  <c:v>8.440000</c:v>
                </c:pt>
                <c:pt idx="190">
                  <c:v>7.210000</c:v>
                </c:pt>
                <c:pt idx="191">
                  <c:v>1.370000</c:v>
                </c:pt>
                <c:pt idx="192">
                  <c:v>1.820000</c:v>
                </c:pt>
                <c:pt idx="193">
                  <c:v>4.010000</c:v>
                </c:pt>
                <c:pt idx="194">
                  <c:v>4.030000</c:v>
                </c:pt>
                <c:pt idx="195">
                  <c:v>3.800000</c:v>
                </c:pt>
                <c:pt idx="196">
                  <c:v>6.930000</c:v>
                </c:pt>
                <c:pt idx="197">
                  <c:v>6.140000</c:v>
                </c:pt>
                <c:pt idx="198">
                  <c:v>4.200000</c:v>
                </c:pt>
                <c:pt idx="199">
                  <c:v>4.410000</c:v>
                </c:pt>
                <c:pt idx="200">
                  <c:v>5.140000</c:v>
                </c:pt>
                <c:pt idx="201">
                  <c:v>4.270000</c:v>
                </c:pt>
                <c:pt idx="202">
                  <c:v>2.350000</c:v>
                </c:pt>
                <c:pt idx="203">
                  <c:v>2.580000</c:v>
                </c:pt>
                <c:pt idx="204">
                  <c:v>0.980000</c:v>
                </c:pt>
                <c:pt idx="205">
                  <c:v>0.750000</c:v>
                </c:pt>
                <c:pt idx="206">
                  <c:v>1.110000</c:v>
                </c:pt>
                <c:pt idx="207">
                  <c:v>2.400000</c:v>
                </c:pt>
                <c:pt idx="208">
                  <c:v>3.450000</c:v>
                </c:pt>
                <c:pt idx="209">
                  <c:v>4.750000</c:v>
                </c:pt>
                <c:pt idx="210">
                  <c:v>5.160000</c:v>
                </c:pt>
                <c:pt idx="211">
                  <c:v>6.760000</c:v>
                </c:pt>
                <c:pt idx="212">
                  <c:v>4.850000</c:v>
                </c:pt>
                <c:pt idx="213">
                  <c:v>6.920000</c:v>
                </c:pt>
                <c:pt idx="214">
                  <c:v>8.640000</c:v>
                </c:pt>
                <c:pt idx="215">
                  <c:v>11.850000</c:v>
                </c:pt>
                <c:pt idx="216">
                  <c:v>-70.840000</c:v>
                </c:pt>
                <c:pt idx="217">
                  <c:v>-56.790000</c:v>
                </c:pt>
                <c:pt idx="218">
                  <c:v>35.040000</c:v>
                </c:pt>
                <c:pt idx="219">
                  <c:v>21.830000</c:v>
                </c:pt>
                <c:pt idx="220">
                  <c:v>114.840000</c:v>
                </c:pt>
                <c:pt idx="221">
                  <c:v>73.790000</c:v>
                </c:pt>
                <c:pt idx="222">
                  <c:v>212.500000</c:v>
                </c:pt>
                <c:pt idx="223">
                  <c:v>-33.510000</c:v>
                </c:pt>
                <c:pt idx="224">
                  <c:v>-7.700000</c:v>
                </c:pt>
                <c:pt idx="225">
                  <c:v>9.770000</c:v>
                </c:pt>
                <c:pt idx="226">
                  <c:v>-10.580000</c:v>
                </c:pt>
                <c:pt idx="227">
                  <c:v>-1.450000</c:v>
                </c:pt>
                <c:pt idx="228">
                  <c:v>0.430000</c:v>
                </c:pt>
                <c:pt idx="229">
                  <c:v>-4.380000</c:v>
                </c:pt>
                <c:pt idx="230">
                  <c:v>-1.360000</c:v>
                </c:pt>
                <c:pt idx="231">
                  <c:v>0.930000</c:v>
                </c:pt>
                <c:pt idx="232">
                  <c:v>1.630000</c:v>
                </c:pt>
                <c:pt idx="233">
                  <c:v>1.480000</c:v>
                </c:pt>
                <c:pt idx="234">
                  <c:v>2.460000</c:v>
                </c:pt>
                <c:pt idx="235">
                  <c:v>3.880000</c:v>
                </c:pt>
                <c:pt idx="236">
                  <c:v>3.950000</c:v>
                </c:pt>
                <c:pt idx="237">
                  <c:v>2.880000</c:v>
                </c:pt>
                <c:pt idx="238">
                  <c:v>1.920000</c:v>
                </c:pt>
                <c:pt idx="239">
                  <c:v>1.390000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900" u="none">
                <a:solidFill>
                  <a:srgbClr val="595959"/>
                </a:solidFill>
                <a:latin typeface="Arial"/>
              </a:defRPr>
            </a:pPr>
          </a:p>
        </c:txPr>
        <c:crossAx val="2094734553"/>
        <c:crosses val="autoZero"/>
        <c:auto val="1"/>
        <c:lblAlgn val="ctr"/>
        <c:noMultiLvlLbl val="1"/>
      </c:catAx>
      <c:valAx>
        <c:axId val="2094734553"/>
        <c:scaling>
          <c:orientation val="minMax"/>
          <c:max val="450"/>
        </c:scaling>
        <c:delete val="0"/>
        <c:axPos val="l"/>
        <c:majorGridlines>
          <c:spPr>
            <a:ln w="12700" cap="flat">
              <a:solidFill>
                <a:srgbClr val="D9D9D9"/>
              </a:solidFill>
              <a:prstDash val="solid"/>
              <a:round/>
            </a:ln>
          </c:spPr>
        </c:majorGridlines>
        <c:title>
          <c:tx>
            <c:rich>
              <a:bodyPr rot="-5400000"/>
              <a:lstStyle/>
              <a:p>
                <a:pPr>
                  <a:defRPr b="0" i="0" strike="noStrike" sz="1000" u="none">
                    <a:solidFill>
                      <a:srgbClr val="595959"/>
                    </a:solidFill>
                    <a:latin typeface="Arial"/>
                  </a:defRPr>
                </a:pPr>
                <a:r>
                  <a:rPr b="0" i="0" strike="noStrike" sz="1000" u="none">
                    <a:solidFill>
                      <a:srgbClr val="595959"/>
                    </a:solidFill>
                    <a:latin typeface="Arial"/>
                  </a:rPr>
                  <a:t>Angular Acceleration</a:t>
                </a:r>
              </a:p>
            </c:rich>
          </c:tx>
          <c:layout/>
          <c:overlay val="1"/>
        </c:title>
        <c:numFmt formatCode="0.##" sourceLinked="0"/>
        <c:majorTickMark val="none"/>
        <c:minorTickMark val="none"/>
        <c:tickLblPos val="nextTo"/>
        <c:spPr>
          <a:ln w="12700" cap="flat">
            <a:noFill/>
            <a:prstDash val="solid"/>
            <a:round/>
          </a:ln>
        </c:spPr>
        <c:txPr>
          <a:bodyPr rot="0"/>
          <a:lstStyle/>
          <a:p>
            <a:pPr>
              <a:defRPr b="0" i="0" strike="noStrike" sz="900" u="none">
                <a:solidFill>
                  <a:srgbClr val="595959"/>
                </a:solidFill>
                <a:latin typeface="Arial"/>
              </a:defRPr>
            </a:pPr>
          </a:p>
        </c:txPr>
        <c:crossAx val="2094734552"/>
        <c:crosses val="autoZero"/>
        <c:crossBetween val="between"/>
        <c:majorUnit val="132.5"/>
        <c:minorUnit val="66.25"/>
      </c:valAx>
      <c:spPr>
        <a:noFill/>
        <a:ln w="12700" cap="flat">
          <a:noFill/>
          <a:miter lim="400000"/>
        </a:ln>
        <a:effectLst/>
      </c:spPr>
    </c:plotArea>
    <c:legend>
      <c:legendPos val="b"/>
      <c:layout>
        <c:manualLayout>
          <c:xMode val="edge"/>
          <c:yMode val="edge"/>
          <c:x val="0.410241"/>
          <c:y val="0.919878"/>
          <c:w val="0.189937"/>
          <c:h val="0.0746288"/>
        </c:manualLayout>
      </c:layout>
      <c:overlay val="1"/>
      <c:spPr>
        <a:noFill/>
        <a:ln w="12700" cap="flat">
          <a:noFill/>
          <a:miter lim="400000"/>
        </a:ln>
        <a:effectLst/>
      </c:spPr>
      <c:txPr>
        <a:bodyPr rot="0"/>
        <a:lstStyle/>
        <a:p>
          <a:pPr>
            <a:defRPr b="0" i="0" strike="noStrike" sz="900" u="none">
              <a:solidFill>
                <a:srgbClr val="595959"/>
              </a:solidFill>
              <a:latin typeface="Arial"/>
            </a:defRPr>
          </a:pPr>
        </a:p>
      </c:txPr>
    </c:legend>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1" i="0" strike="noStrike" sz="1800" u="none">
                <a:solidFill>
                  <a:srgbClr val="000000"/>
                </a:solidFill>
                <a:latin typeface="Arial"/>
              </a:defRPr>
            </a:pPr>
            <a:r>
              <a:rPr b="1" i="0" strike="noStrike" sz="1800" u="none">
                <a:solidFill>
                  <a:srgbClr val="000000"/>
                </a:solidFill>
                <a:latin typeface="Arial"/>
              </a:rPr>
              <a:t> roll</a:t>
            </a:r>
          </a:p>
        </c:rich>
      </c:tx>
      <c:layout>
        <c:manualLayout>
          <c:xMode val="edge"/>
          <c:yMode val="edge"/>
          <c:x val="0.453125"/>
          <c:y val="0"/>
          <c:w val="0.0937497"/>
          <c:h val="0.179215"/>
        </c:manualLayout>
      </c:layout>
      <c:overlay val="1"/>
      <c:spPr>
        <a:noFill/>
        <a:effectLst/>
      </c:spPr>
    </c:title>
    <c:autoTitleDeleted val="1"/>
    <c:plotArea>
      <c:layout>
        <c:manualLayout>
          <c:layoutTarget val="inner"/>
          <c:xMode val="edge"/>
          <c:yMode val="edge"/>
          <c:x val="0.0895969"/>
          <c:y val="0.179215"/>
          <c:w val="0.897905"/>
          <c:h val="0.72954"/>
        </c:manualLayout>
      </c:layout>
      <c:lineChart>
        <c:grouping val="standard"/>
        <c:varyColors val="0"/>
        <c:ser>
          <c:idx val="0"/>
          <c:order val="0"/>
          <c:tx>
            <c:strRef>
              <c:f>Sheet1!$A$2</c:f>
              <c:strCache>
                <c:ptCount val="1"/>
                <c:pt idx="0">
                  <c:v> roll</c:v>
                </c:pt>
              </c:strCache>
            </c:strRef>
          </c:tx>
          <c:spPr>
            <a:noFill/>
            <a:ln w="28575" cap="rnd">
              <a:solidFill>
                <a:schemeClr val="accent1"/>
              </a:solidFill>
              <a:prstDash val="solid"/>
              <a:round/>
            </a:ln>
            <a:effectLst/>
          </c:spPr>
          <c:marker>
            <c:symbol val="none"/>
            <c:size val="4"/>
            <c:spPr>
              <a:noFill/>
              <a:ln w="28575" cap="rnd">
                <a:solidFill>
                  <a:schemeClr val="accent1"/>
                </a:solidFill>
                <a:prstDash val="solid"/>
                <a:round/>
              </a:ln>
              <a:effectLst/>
            </c:spPr>
          </c:marker>
          <c:dLbls>
            <c:numFmt formatCode="0.##" sourceLinked="0"/>
            <c:txPr>
              <a:bodyPr/>
              <a:lstStyle/>
              <a:p>
                <a:pPr>
                  <a:defRPr b="0" i="0" strike="noStrike" sz="1000" u="none">
                    <a:solidFill>
                      <a:srgbClr val="000000"/>
                    </a:solidFill>
                    <a:latin typeface="Arial"/>
                  </a:defRPr>
                </a:pPr>
              </a:p>
            </c:txPr>
            <c:dLblPos val="t"/>
            <c:showLegendKey val="0"/>
            <c:showVal val="0"/>
            <c:showCatName val="0"/>
            <c:showSerName val="0"/>
            <c:showPercent val="0"/>
            <c:showBubbleSize val="0"/>
            <c:showLeaderLines val="0"/>
          </c:dLbls>
          <c:cat>
            <c:strRef>
              <c:f>Sheet1!$B$1:$HL$1</c:f>
              <c:strCache>
                <c:ptCount val="2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strCache>
            </c:strRef>
          </c:cat>
          <c:val>
            <c:numRef>
              <c:f>Sheet1!$B$2:$HL$2</c:f>
              <c:numCache>
                <c:ptCount val="219"/>
                <c:pt idx="0">
                  <c:v>-1.200000</c:v>
                </c:pt>
                <c:pt idx="1">
                  <c:v>-1.180000</c:v>
                </c:pt>
                <c:pt idx="2">
                  <c:v>-1.230000</c:v>
                </c:pt>
                <c:pt idx="3">
                  <c:v>-1.240000</c:v>
                </c:pt>
                <c:pt idx="4">
                  <c:v>-1.210000</c:v>
                </c:pt>
                <c:pt idx="5">
                  <c:v>-1.140000</c:v>
                </c:pt>
                <c:pt idx="6">
                  <c:v>-1.110000</c:v>
                </c:pt>
                <c:pt idx="7">
                  <c:v>-1.040000</c:v>
                </c:pt>
                <c:pt idx="8">
                  <c:v>-1.040000</c:v>
                </c:pt>
                <c:pt idx="9">
                  <c:v>-0.980000</c:v>
                </c:pt>
                <c:pt idx="10">
                  <c:v>-0.910000</c:v>
                </c:pt>
                <c:pt idx="11">
                  <c:v>-0.880000</c:v>
                </c:pt>
                <c:pt idx="12">
                  <c:v>-0.940000</c:v>
                </c:pt>
                <c:pt idx="13">
                  <c:v>-0.940000</c:v>
                </c:pt>
                <c:pt idx="14">
                  <c:v>-1.010000</c:v>
                </c:pt>
                <c:pt idx="15">
                  <c:v>-1.370000</c:v>
                </c:pt>
                <c:pt idx="16">
                  <c:v>-1.940000</c:v>
                </c:pt>
                <c:pt idx="17">
                  <c:v>-2.360000</c:v>
                </c:pt>
                <c:pt idx="18">
                  <c:v>-2.530000</c:v>
                </c:pt>
                <c:pt idx="19">
                  <c:v>-2.490000</c:v>
                </c:pt>
                <c:pt idx="20">
                  <c:v>-2.260000</c:v>
                </c:pt>
                <c:pt idx="21">
                  <c:v>-2.160000</c:v>
                </c:pt>
                <c:pt idx="22">
                  <c:v>-1.770000</c:v>
                </c:pt>
                <c:pt idx="23">
                  <c:v>-1.360000</c:v>
                </c:pt>
                <c:pt idx="24">
                  <c:v>-0.880000</c:v>
                </c:pt>
                <c:pt idx="25">
                  <c:v>-0.400000</c:v>
                </c:pt>
                <c:pt idx="26">
                  <c:v>-0.280000</c:v>
                </c:pt>
                <c:pt idx="27">
                  <c:v>-0.540000</c:v>
                </c:pt>
                <c:pt idx="28">
                  <c:v>-1.030000</c:v>
                </c:pt>
                <c:pt idx="29">
                  <c:v>-1.080000</c:v>
                </c:pt>
                <c:pt idx="30">
                  <c:v>-0.360000</c:v>
                </c:pt>
                <c:pt idx="31">
                  <c:v>0.440000</c:v>
                </c:pt>
                <c:pt idx="32">
                  <c:v>0.980000</c:v>
                </c:pt>
                <c:pt idx="33">
                  <c:v>1.260000</c:v>
                </c:pt>
                <c:pt idx="34">
                  <c:v>1.460000</c:v>
                </c:pt>
                <c:pt idx="35">
                  <c:v>1.750000</c:v>
                </c:pt>
                <c:pt idx="36">
                  <c:v>2.030000</c:v>
                </c:pt>
                <c:pt idx="37">
                  <c:v>2.140000</c:v>
                </c:pt>
                <c:pt idx="38">
                  <c:v>1.610000</c:v>
                </c:pt>
                <c:pt idx="39">
                  <c:v>0.260000</c:v>
                </c:pt>
                <c:pt idx="40">
                  <c:v>-1.400000</c:v>
                </c:pt>
                <c:pt idx="41">
                  <c:v>-3.580000</c:v>
                </c:pt>
                <c:pt idx="42">
                  <c:v>-5.540000</c:v>
                </c:pt>
                <c:pt idx="43">
                  <c:v>-5.300000</c:v>
                </c:pt>
                <c:pt idx="44">
                  <c:v>-3.990000</c:v>
                </c:pt>
                <c:pt idx="45">
                  <c:v>-2.660000</c:v>
                </c:pt>
                <c:pt idx="46">
                  <c:v>-1.800000</c:v>
                </c:pt>
                <c:pt idx="47">
                  <c:v>-1.860000</c:v>
                </c:pt>
                <c:pt idx="48">
                  <c:v>-3.920000</c:v>
                </c:pt>
                <c:pt idx="49">
                  <c:v>-4.520000</c:v>
                </c:pt>
                <c:pt idx="50">
                  <c:v>-4.540000</c:v>
                </c:pt>
                <c:pt idx="51">
                  <c:v>-3.200000</c:v>
                </c:pt>
                <c:pt idx="52">
                  <c:v>-3.260000</c:v>
                </c:pt>
                <c:pt idx="53">
                  <c:v>-2.660000</c:v>
                </c:pt>
                <c:pt idx="54">
                  <c:v>-0.740000</c:v>
                </c:pt>
                <c:pt idx="55">
                  <c:v>1.300000</c:v>
                </c:pt>
                <c:pt idx="56">
                  <c:v>1.830000</c:v>
                </c:pt>
                <c:pt idx="57">
                  <c:v>1.390000</c:v>
                </c:pt>
                <c:pt idx="58">
                  <c:v>0.660000</c:v>
                </c:pt>
                <c:pt idx="59">
                  <c:v>-1.070000</c:v>
                </c:pt>
                <c:pt idx="60">
                  <c:v>-3.070000</c:v>
                </c:pt>
                <c:pt idx="61">
                  <c:v>-3.000000</c:v>
                </c:pt>
                <c:pt idx="62">
                  <c:v>-1.140000</c:v>
                </c:pt>
                <c:pt idx="63">
                  <c:v>0.420000</c:v>
                </c:pt>
                <c:pt idx="64">
                  <c:v>1.000000</c:v>
                </c:pt>
                <c:pt idx="65">
                  <c:v>1.450000</c:v>
                </c:pt>
                <c:pt idx="66">
                  <c:v>1.890000</c:v>
                </c:pt>
                <c:pt idx="67">
                  <c:v>1.560000</c:v>
                </c:pt>
                <c:pt idx="68">
                  <c:v>-0.800000</c:v>
                </c:pt>
                <c:pt idx="69">
                  <c:v>-4.250000</c:v>
                </c:pt>
                <c:pt idx="70">
                  <c:v>-6.020000</c:v>
                </c:pt>
                <c:pt idx="71">
                  <c:v>-4.570000</c:v>
                </c:pt>
                <c:pt idx="72">
                  <c:v>-2.860000</c:v>
                </c:pt>
                <c:pt idx="73">
                  <c:v>-1.700000</c:v>
                </c:pt>
                <c:pt idx="74">
                  <c:v>-0.700000</c:v>
                </c:pt>
                <c:pt idx="75">
                  <c:v>-0.550000</c:v>
                </c:pt>
                <c:pt idx="76">
                  <c:v>-1.670000</c:v>
                </c:pt>
                <c:pt idx="77">
                  <c:v>-3.000000</c:v>
                </c:pt>
                <c:pt idx="78">
                  <c:v>-4.270000</c:v>
                </c:pt>
                <c:pt idx="79">
                  <c:v>-4.250000</c:v>
                </c:pt>
                <c:pt idx="80">
                  <c:v>-3.950000</c:v>
                </c:pt>
                <c:pt idx="81">
                  <c:v>-2.620000</c:v>
                </c:pt>
                <c:pt idx="82">
                  <c:v>-0.520000</c:v>
                </c:pt>
                <c:pt idx="83">
                  <c:v>-0.130000</c:v>
                </c:pt>
                <c:pt idx="84">
                  <c:v>-0.920000</c:v>
                </c:pt>
                <c:pt idx="85">
                  <c:v>-1.740000</c:v>
                </c:pt>
                <c:pt idx="86">
                  <c:v>-2.760000</c:v>
                </c:pt>
                <c:pt idx="87">
                  <c:v>-4.440000</c:v>
                </c:pt>
                <c:pt idx="88">
                  <c:v>-3.380000</c:v>
                </c:pt>
                <c:pt idx="89">
                  <c:v>-0.730000</c:v>
                </c:pt>
                <c:pt idx="90">
                  <c:v>0.850000</c:v>
                </c:pt>
                <c:pt idx="91">
                  <c:v>1.900000</c:v>
                </c:pt>
                <c:pt idx="92">
                  <c:v>2.350000</c:v>
                </c:pt>
                <c:pt idx="93">
                  <c:v>2.210000</c:v>
                </c:pt>
                <c:pt idx="94">
                  <c:v>-0.190000</c:v>
                </c:pt>
                <c:pt idx="95">
                  <c:v>-4.270000</c:v>
                </c:pt>
                <c:pt idx="96">
                  <c:v>-6.530000</c:v>
                </c:pt>
                <c:pt idx="97">
                  <c:v>-5.050000</c:v>
                </c:pt>
                <c:pt idx="98">
                  <c:v>-3.130000</c:v>
                </c:pt>
                <c:pt idx="99">
                  <c:v>-1.800000</c:v>
                </c:pt>
                <c:pt idx="100">
                  <c:v>-1.720000</c:v>
                </c:pt>
                <c:pt idx="101">
                  <c:v>-2.920000</c:v>
                </c:pt>
                <c:pt idx="102">
                  <c:v>-3.890000</c:v>
                </c:pt>
                <c:pt idx="103">
                  <c:v>-4.510000</c:v>
                </c:pt>
                <c:pt idx="104">
                  <c:v>-5.270000</c:v>
                </c:pt>
                <c:pt idx="105">
                  <c:v>-5.090000</c:v>
                </c:pt>
                <c:pt idx="106">
                  <c:v>-5.000000</c:v>
                </c:pt>
                <c:pt idx="107">
                  <c:v>-3.600000</c:v>
                </c:pt>
                <c:pt idx="108">
                  <c:v>-0.970000</c:v>
                </c:pt>
                <c:pt idx="109">
                  <c:v>-1.030000</c:v>
                </c:pt>
                <c:pt idx="110">
                  <c:v>-2.710000</c:v>
                </c:pt>
                <c:pt idx="111">
                  <c:v>-3.110000</c:v>
                </c:pt>
                <c:pt idx="112">
                  <c:v>-3.420000</c:v>
                </c:pt>
                <c:pt idx="113">
                  <c:v>-4.140000</c:v>
                </c:pt>
                <c:pt idx="114">
                  <c:v>-2.810000</c:v>
                </c:pt>
                <c:pt idx="115">
                  <c:v>-0.770000</c:v>
                </c:pt>
                <c:pt idx="116">
                  <c:v>0.350000</c:v>
                </c:pt>
                <c:pt idx="117">
                  <c:v>1.040000</c:v>
                </c:pt>
                <c:pt idx="118">
                  <c:v>1.300000</c:v>
                </c:pt>
                <c:pt idx="119">
                  <c:v>0.240000</c:v>
                </c:pt>
                <c:pt idx="120">
                  <c:v>-2.840000</c:v>
                </c:pt>
                <c:pt idx="121">
                  <c:v>-5.760000</c:v>
                </c:pt>
                <c:pt idx="122">
                  <c:v>-6.120000</c:v>
                </c:pt>
                <c:pt idx="123">
                  <c:v>-4.140000</c:v>
                </c:pt>
                <c:pt idx="124">
                  <c:v>-2.160000</c:v>
                </c:pt>
                <c:pt idx="125">
                  <c:v>-1.380000</c:v>
                </c:pt>
                <c:pt idx="126">
                  <c:v>-2.460000</c:v>
                </c:pt>
                <c:pt idx="127">
                  <c:v>-4.120000</c:v>
                </c:pt>
                <c:pt idx="128">
                  <c:v>-4.940000</c:v>
                </c:pt>
                <c:pt idx="129">
                  <c:v>-5.420000</c:v>
                </c:pt>
                <c:pt idx="130">
                  <c:v>-5.020000</c:v>
                </c:pt>
                <c:pt idx="131">
                  <c:v>-4.640000</c:v>
                </c:pt>
                <c:pt idx="132">
                  <c:v>-3.510000</c:v>
                </c:pt>
                <c:pt idx="133">
                  <c:v>-1.060000</c:v>
                </c:pt>
                <c:pt idx="134">
                  <c:v>-0.140000</c:v>
                </c:pt>
                <c:pt idx="135">
                  <c:v>-1.650000</c:v>
                </c:pt>
                <c:pt idx="136">
                  <c:v>-2.770000</c:v>
                </c:pt>
                <c:pt idx="137">
                  <c:v>-3.420000</c:v>
                </c:pt>
                <c:pt idx="138">
                  <c:v>-4.110000</c:v>
                </c:pt>
                <c:pt idx="139">
                  <c:v>-2.530000</c:v>
                </c:pt>
                <c:pt idx="140">
                  <c:v>-0.280000</c:v>
                </c:pt>
                <c:pt idx="141">
                  <c:v>1.000000</c:v>
                </c:pt>
                <c:pt idx="142">
                  <c:v>2.420000</c:v>
                </c:pt>
                <c:pt idx="143">
                  <c:v>2.820000</c:v>
                </c:pt>
                <c:pt idx="144">
                  <c:v>2.800000</c:v>
                </c:pt>
                <c:pt idx="145">
                  <c:v>1.420000</c:v>
                </c:pt>
                <c:pt idx="146">
                  <c:v>-2.420000</c:v>
                </c:pt>
                <c:pt idx="147">
                  <c:v>-5.120000</c:v>
                </c:pt>
                <c:pt idx="148">
                  <c:v>-3.130000</c:v>
                </c:pt>
                <c:pt idx="149">
                  <c:v>-1.340000</c:v>
                </c:pt>
                <c:pt idx="150">
                  <c:v>0.090000</c:v>
                </c:pt>
                <c:pt idx="151">
                  <c:v>-0.210000</c:v>
                </c:pt>
                <c:pt idx="152">
                  <c:v>-1.700000</c:v>
                </c:pt>
                <c:pt idx="153">
                  <c:v>-2.840000</c:v>
                </c:pt>
                <c:pt idx="154">
                  <c:v>-3.410000</c:v>
                </c:pt>
                <c:pt idx="155">
                  <c:v>-3.970000</c:v>
                </c:pt>
                <c:pt idx="156">
                  <c:v>-3.720000</c:v>
                </c:pt>
                <c:pt idx="157">
                  <c:v>-2.990000</c:v>
                </c:pt>
                <c:pt idx="158">
                  <c:v>-2.900000</c:v>
                </c:pt>
                <c:pt idx="159">
                  <c:v>-1.210000</c:v>
                </c:pt>
                <c:pt idx="160">
                  <c:v>1.310000</c:v>
                </c:pt>
                <c:pt idx="161">
                  <c:v>1.260000</c:v>
                </c:pt>
                <c:pt idx="162">
                  <c:v>-0.280000</c:v>
                </c:pt>
                <c:pt idx="163">
                  <c:v>-1.040000</c:v>
                </c:pt>
                <c:pt idx="164">
                  <c:v>-2.120000</c:v>
                </c:pt>
                <c:pt idx="165">
                  <c:v>-2.220000</c:v>
                </c:pt>
                <c:pt idx="166">
                  <c:v>-0.100000</c:v>
                </c:pt>
                <c:pt idx="167">
                  <c:v>1.600000</c:v>
                </c:pt>
                <c:pt idx="168">
                  <c:v>2.410000</c:v>
                </c:pt>
                <c:pt idx="169">
                  <c:v>3.260000</c:v>
                </c:pt>
                <c:pt idx="170">
                  <c:v>4.130000</c:v>
                </c:pt>
                <c:pt idx="171">
                  <c:v>4.870000</c:v>
                </c:pt>
                <c:pt idx="172">
                  <c:v>5.700000</c:v>
                </c:pt>
                <c:pt idx="173">
                  <c:v>5.820000</c:v>
                </c:pt>
                <c:pt idx="174">
                  <c:v>4.400000</c:v>
                </c:pt>
                <c:pt idx="175">
                  <c:v>1.220000</c:v>
                </c:pt>
                <c:pt idx="176">
                  <c:v>-3.210000</c:v>
                </c:pt>
                <c:pt idx="177">
                  <c:v>-4.110000</c:v>
                </c:pt>
                <c:pt idx="178">
                  <c:v>-3.590000</c:v>
                </c:pt>
                <c:pt idx="179">
                  <c:v>-2.550000</c:v>
                </c:pt>
                <c:pt idx="180">
                  <c:v>-3.240000</c:v>
                </c:pt>
                <c:pt idx="181">
                  <c:v>-4.560000</c:v>
                </c:pt>
                <c:pt idx="182">
                  <c:v>-6.220000</c:v>
                </c:pt>
                <c:pt idx="183">
                  <c:v>-7.450000</c:v>
                </c:pt>
                <c:pt idx="184">
                  <c:v>-8.170000</c:v>
                </c:pt>
                <c:pt idx="185">
                  <c:v>-7.580000</c:v>
                </c:pt>
                <c:pt idx="186">
                  <c:v>-5.960000</c:v>
                </c:pt>
                <c:pt idx="187">
                  <c:v>-4.790000</c:v>
                </c:pt>
                <c:pt idx="188">
                  <c:v>-3.570000</c:v>
                </c:pt>
                <c:pt idx="189">
                  <c:v>-2.780000</c:v>
                </c:pt>
                <c:pt idx="190">
                  <c:v>-2.370000</c:v>
                </c:pt>
                <c:pt idx="191">
                  <c:v>-1.430000</c:v>
                </c:pt>
                <c:pt idx="192">
                  <c:v>-1.060000</c:v>
                </c:pt>
                <c:pt idx="193">
                  <c:v>-1.370000</c:v>
                </c:pt>
                <c:pt idx="194">
                  <c:v>-1.720000</c:v>
                </c:pt>
                <c:pt idx="195">
                  <c:v>-2.120000</c:v>
                </c:pt>
                <c:pt idx="196">
                  <c:v>-2.110000</c:v>
                </c:pt>
                <c:pt idx="197">
                  <c:v>-1.830000</c:v>
                </c:pt>
                <c:pt idx="198">
                  <c:v>-1.780000</c:v>
                </c:pt>
                <c:pt idx="199">
                  <c:v>-2.040000</c:v>
                </c:pt>
                <c:pt idx="200">
                  <c:v>-2.490000</c:v>
                </c:pt>
                <c:pt idx="201">
                  <c:v>-2.850000</c:v>
                </c:pt>
                <c:pt idx="202">
                  <c:v>-3.050000</c:v>
                </c:pt>
                <c:pt idx="203">
                  <c:v>-3.280000</c:v>
                </c:pt>
                <c:pt idx="204">
                  <c:v>-3.510000</c:v>
                </c:pt>
                <c:pt idx="205">
                  <c:v>-3.740000</c:v>
                </c:pt>
                <c:pt idx="206">
                  <c:v>-3.840000</c:v>
                </c:pt>
                <c:pt idx="207">
                  <c:v>-3.840000</c:v>
                </c:pt>
                <c:pt idx="208">
                  <c:v>-3.870000</c:v>
                </c:pt>
                <c:pt idx="209">
                  <c:v>-3.830000</c:v>
                </c:pt>
                <c:pt idx="210">
                  <c:v>-3.780000</c:v>
                </c:pt>
                <c:pt idx="211">
                  <c:v>-3.620000</c:v>
                </c:pt>
                <c:pt idx="212">
                  <c:v>-3.420000</c:v>
                </c:pt>
                <c:pt idx="213">
                  <c:v>-3.750000</c:v>
                </c:pt>
                <c:pt idx="214">
                  <c:v>-3.990000</c:v>
                </c:pt>
                <c:pt idx="215">
                  <c:v>-4.200000</c:v>
                </c:pt>
                <c:pt idx="216">
                  <c:v>-6.980000</c:v>
                </c:pt>
                <c:pt idx="217">
                  <c:v>-8.600000</c:v>
                </c:pt>
                <c:pt idx="218">
                  <c:v>-7.790000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b="0" i="0" strike="noStrike" sz="900" u="none">
                <a:solidFill>
                  <a:srgbClr val="595959"/>
                </a:solidFill>
                <a:latin typeface="Arial"/>
              </a:defRPr>
            </a:pPr>
          </a:p>
        </c:txPr>
        <c:crossAx val="2094734553"/>
        <c:crosses val="autoZero"/>
        <c:auto val="1"/>
        <c:lblAlgn val="ctr"/>
        <c:noMultiLvlLbl val="1"/>
      </c:catAx>
      <c:valAx>
        <c:axId val="2094734553"/>
        <c:scaling>
          <c:orientation val="minMax"/>
        </c:scaling>
        <c:delete val="0"/>
        <c:axPos val="l"/>
        <c:majorGridlines>
          <c:spPr>
            <a:ln w="12700" cap="flat">
              <a:solidFill>
                <a:srgbClr val="D9D9D9"/>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b="0" i="0" strike="noStrike" sz="900" u="none">
                <a:solidFill>
                  <a:srgbClr val="595959"/>
                </a:solidFill>
                <a:latin typeface="Arial"/>
              </a:defRPr>
            </a:pPr>
          </a:p>
        </c:txPr>
        <c:crossAx val="2094734552"/>
        <c:crosses val="autoZero"/>
        <c:crossBetween val="between"/>
        <c:majorUnit val="3.9375"/>
        <c:minorUnit val="1.9687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9" name="Shape 99"/>
          <p:cNvSpPr/>
          <p:nvPr>
            <p:ph type="sldImg"/>
          </p:nvPr>
        </p:nvSpPr>
        <p:spPr>
          <a:xfrm>
            <a:off x="1143000" y="685800"/>
            <a:ext cx="4572000" cy="3429000"/>
          </a:xfrm>
          <a:prstGeom prst="rect">
            <a:avLst/>
          </a:prstGeom>
        </p:spPr>
        <p:txBody>
          <a:bodyPr/>
          <a:lstStyle/>
          <a:p>
            <a:pPr/>
          </a:p>
        </p:txBody>
      </p:sp>
      <p:sp>
        <p:nvSpPr>
          <p:cNvPr id="100" name="Shape 10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219168" latinLnBrk="0">
      <a:defRPr sz="1600">
        <a:latin typeface="+mj-lt"/>
        <a:ea typeface="+mj-ea"/>
        <a:cs typeface="+mj-cs"/>
        <a:sym typeface="Arial"/>
      </a:defRPr>
    </a:lvl1pPr>
    <a:lvl2pPr indent="228600" defTabSz="1219168" latinLnBrk="0">
      <a:defRPr sz="1600">
        <a:latin typeface="+mj-lt"/>
        <a:ea typeface="+mj-ea"/>
        <a:cs typeface="+mj-cs"/>
        <a:sym typeface="Arial"/>
      </a:defRPr>
    </a:lvl2pPr>
    <a:lvl3pPr indent="457200" defTabSz="1219168" latinLnBrk="0">
      <a:defRPr sz="1600">
        <a:latin typeface="+mj-lt"/>
        <a:ea typeface="+mj-ea"/>
        <a:cs typeface="+mj-cs"/>
        <a:sym typeface="Arial"/>
      </a:defRPr>
    </a:lvl3pPr>
    <a:lvl4pPr indent="685800" defTabSz="1219168" latinLnBrk="0">
      <a:defRPr sz="1600">
        <a:latin typeface="+mj-lt"/>
        <a:ea typeface="+mj-ea"/>
        <a:cs typeface="+mj-cs"/>
        <a:sym typeface="Arial"/>
      </a:defRPr>
    </a:lvl4pPr>
    <a:lvl5pPr indent="914400" defTabSz="1219168" latinLnBrk="0">
      <a:defRPr sz="1600">
        <a:latin typeface="+mj-lt"/>
        <a:ea typeface="+mj-ea"/>
        <a:cs typeface="+mj-cs"/>
        <a:sym typeface="Arial"/>
      </a:defRPr>
    </a:lvl5pPr>
    <a:lvl6pPr indent="1143000" defTabSz="1219168" latinLnBrk="0">
      <a:defRPr sz="1600">
        <a:latin typeface="+mj-lt"/>
        <a:ea typeface="+mj-ea"/>
        <a:cs typeface="+mj-cs"/>
        <a:sym typeface="Arial"/>
      </a:defRPr>
    </a:lvl6pPr>
    <a:lvl7pPr indent="1371600" defTabSz="1219168" latinLnBrk="0">
      <a:defRPr sz="1600">
        <a:latin typeface="+mj-lt"/>
        <a:ea typeface="+mj-ea"/>
        <a:cs typeface="+mj-cs"/>
        <a:sym typeface="Arial"/>
      </a:defRPr>
    </a:lvl7pPr>
    <a:lvl8pPr indent="1600200" defTabSz="1219168" latinLnBrk="0">
      <a:defRPr sz="1600">
        <a:latin typeface="+mj-lt"/>
        <a:ea typeface="+mj-ea"/>
        <a:cs typeface="+mj-cs"/>
        <a:sym typeface="Arial"/>
      </a:defRPr>
    </a:lvl8pPr>
    <a:lvl9pPr indent="1828800" defTabSz="1219168" latinLnBrk="0">
      <a:defRPr sz="16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Diapositiva de título">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 2 columns copy">
    <p:spTree>
      <p:nvGrpSpPr>
        <p:cNvPr id="1" name=""/>
        <p:cNvGrpSpPr/>
        <p:nvPr/>
      </p:nvGrpSpPr>
      <p:grpSpPr>
        <a:xfrm>
          <a:off x="0" y="0"/>
          <a:ext cx="0" cy="0"/>
          <a:chOff x="0" y="0"/>
          <a:chExt cx="0" cy="0"/>
        </a:xfrm>
      </p:grpSpPr>
      <p:sp>
        <p:nvSpPr>
          <p:cNvPr id="92" name="CLICK TO EDIT MASTER TITLE STYLE"/>
          <p:cNvSpPr txBox="1"/>
          <p:nvPr>
            <p:ph type="title" hasCustomPrompt="1"/>
          </p:nvPr>
        </p:nvSpPr>
        <p:spPr>
          <a:xfrm>
            <a:off x="1199417" y="1002017"/>
            <a:ext cx="10029336" cy="479885"/>
          </a:xfrm>
          <a:prstGeom prst="rect">
            <a:avLst/>
          </a:prstGeom>
        </p:spPr>
        <p:txBody>
          <a:bodyPr/>
          <a:lstStyle>
            <a:lvl1pPr algn="ctr">
              <a:defRPr b="1">
                <a:solidFill>
                  <a:srgbClr val="002060"/>
                </a:solidFill>
                <a:latin typeface="Montserrat Black"/>
                <a:ea typeface="Montserrat Black"/>
                <a:cs typeface="Montserrat Black"/>
                <a:sym typeface="Montserrat Black"/>
              </a:defRPr>
            </a:lvl1pPr>
          </a:lstStyle>
          <a:p>
            <a:pPr/>
            <a:r>
              <a:t>CLICK TO EDIT MASTER TITLE STYLE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objetos">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cabezado de sección">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os objetos">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ació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Marcador de texto 4"/>
          <p:cNvSpPr/>
          <p:nvPr>
            <p:ph type="body" sz="quarter" idx="21"/>
          </p:nvPr>
        </p:nvSpPr>
        <p:spPr>
          <a:xfrm>
            <a:off x="6172200" y="1681163"/>
            <a:ext cx="5183188" cy="823914"/>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el título">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blanco">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ido con título">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Marcador de texto 3"/>
          <p:cNvSpPr/>
          <p:nvPr>
            <p:ph type="body" sz="quarter" idx="21"/>
          </p:nvPr>
        </p:nvSpPr>
        <p:spPr>
          <a:xfrm>
            <a:off x="839787" y="2057400"/>
            <a:ext cx="3932240" cy="3811588"/>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n con título">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83" name="Marcador de posición de imagen 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8" y="6414761"/>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image" Target="../media/image2.tif"/><Relationship Id="rId5" Type="http://schemas.openxmlformats.org/officeDocument/2006/relationships/image" Target="../media/image3.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1.tif"/><Relationship Id="rId6"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1.tif"/><Relationship Id="rId4" Type="http://schemas.openxmlformats.org/officeDocument/2006/relationships/hyperlink" Target="https://doi.org/10.1148/rg.351140038"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tif"/><Relationship Id="rId3" Type="http://schemas.openxmlformats.org/officeDocument/2006/relationships/image" Target="../media/image2.png"/><Relationship Id="rId4"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tif"/><Relationship Id="rId3" Type="http://schemas.openxmlformats.org/officeDocument/2006/relationships/image" Target="../media/image2.png"/><Relationship Id="rId4"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tif"/><Relationship Id="rId3" Type="http://schemas.openxmlformats.org/officeDocument/2006/relationships/image" Target="../media/image2.png"/><Relationship Id="rId4"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7.png"/><Relationship Id="rId5" Type="http://schemas.openxmlformats.org/officeDocument/2006/relationships/chart" Target="../charts/chart2.xml"/><Relationship Id="rId6" Type="http://schemas.openxmlformats.org/officeDocument/2006/relationships/chart" Target="../charts/chart3.xml"/><Relationship Id="rId7" Type="http://schemas.openxmlformats.org/officeDocument/2006/relationships/image" Target="../media/image2.png"/><Relationship Id="rId8"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 name="Image" descr="Image"/>
          <p:cNvPicPr>
            <a:picLocks noChangeAspect="1"/>
          </p:cNvPicPr>
          <p:nvPr/>
        </p:nvPicPr>
        <p:blipFill>
          <a:blip r:embed="rId2">
            <a:extLst/>
          </a:blip>
          <a:stretch>
            <a:fillRect/>
          </a:stretch>
        </p:blipFill>
        <p:spPr>
          <a:xfrm>
            <a:off x="654043" y="270480"/>
            <a:ext cx="1849940" cy="816152"/>
          </a:xfrm>
          <a:prstGeom prst="rect">
            <a:avLst/>
          </a:prstGeom>
          <a:ln w="12700">
            <a:miter lim="400000"/>
          </a:ln>
        </p:spPr>
      </p:pic>
      <p:sp>
        <p:nvSpPr>
          <p:cNvPr id="103" name="IROS 2022 Workshop on Assistive Robotic Systems for Human Balancing and Walking: Emerging trends and perspective"/>
          <p:cNvSpPr txBox="1"/>
          <p:nvPr/>
        </p:nvSpPr>
        <p:spPr>
          <a:xfrm>
            <a:off x="658820" y="1817322"/>
            <a:ext cx="9261717" cy="27799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a:latin typeface="Calibri"/>
                <a:ea typeface="Calibri"/>
                <a:cs typeface="Calibri"/>
                <a:sym typeface="Calibri"/>
              </a:defRPr>
            </a:lvl1pPr>
          </a:lstStyle>
          <a:p>
            <a:pPr/>
            <a:r>
              <a:t>IROS 2022 Workshop on Assistive Robotic Systems for Human Balancing and Walking: Emerging trends and perspective</a:t>
            </a:r>
          </a:p>
        </p:txBody>
      </p:sp>
      <p:sp>
        <p:nvSpPr>
          <p:cNvPr id="104" name="Equilivest: A Robotic Vest to aid in Post-Stroke Dynamic Balance Rehabilitation"/>
          <p:cNvSpPr txBox="1"/>
          <p:nvPr/>
        </p:nvSpPr>
        <p:spPr>
          <a:xfrm>
            <a:off x="645946" y="2230409"/>
            <a:ext cx="8121609" cy="8087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500">
                <a:latin typeface="Calibri"/>
                <a:ea typeface="Calibri"/>
                <a:cs typeface="Calibri"/>
                <a:sym typeface="Calibri"/>
              </a:defRPr>
            </a:lvl1pPr>
          </a:lstStyle>
          <a:p>
            <a:pPr/>
            <a:r>
              <a:t>Equilivest: A Robotic Vest to aid in Post-Stroke Dynamic Balance Rehabilitation </a:t>
            </a:r>
          </a:p>
        </p:txBody>
      </p:sp>
      <p:pic>
        <p:nvPicPr>
          <p:cNvPr id="105" name="itbalogoshaded.png" descr="itbalogoshaded.png"/>
          <p:cNvPicPr>
            <a:picLocks noChangeAspect="1"/>
          </p:cNvPicPr>
          <p:nvPr/>
        </p:nvPicPr>
        <p:blipFill>
          <a:blip r:embed="rId3">
            <a:extLst/>
          </a:blip>
          <a:stretch>
            <a:fillRect/>
          </a:stretch>
        </p:blipFill>
        <p:spPr>
          <a:xfrm>
            <a:off x="310888" y="5009327"/>
            <a:ext cx="3291097" cy="1617682"/>
          </a:xfrm>
          <a:prstGeom prst="rect">
            <a:avLst/>
          </a:prstGeom>
          <a:ln w="12700">
            <a:miter lim="400000"/>
          </a:ln>
        </p:spPr>
      </p:pic>
      <p:pic>
        <p:nvPicPr>
          <p:cNvPr id="106" name="Image" descr="Image"/>
          <p:cNvPicPr>
            <a:picLocks noChangeAspect="1"/>
          </p:cNvPicPr>
          <p:nvPr/>
        </p:nvPicPr>
        <p:blipFill>
          <a:blip r:embed="rId4">
            <a:extLst/>
          </a:blip>
          <a:stretch>
            <a:fillRect/>
          </a:stretch>
        </p:blipFill>
        <p:spPr>
          <a:xfrm>
            <a:off x="6469655" y="5103738"/>
            <a:ext cx="1617681" cy="1617682"/>
          </a:xfrm>
          <a:prstGeom prst="rect">
            <a:avLst/>
          </a:prstGeom>
          <a:ln w="12700">
            <a:miter lim="400000"/>
          </a:ln>
        </p:spPr>
      </p:pic>
      <p:pic>
        <p:nvPicPr>
          <p:cNvPr id="107" name="Image" descr="Image"/>
          <p:cNvPicPr>
            <a:picLocks noChangeAspect="1"/>
          </p:cNvPicPr>
          <p:nvPr/>
        </p:nvPicPr>
        <p:blipFill>
          <a:blip r:embed="rId5">
            <a:extLst/>
          </a:blip>
          <a:stretch>
            <a:fillRect/>
          </a:stretch>
        </p:blipFill>
        <p:spPr>
          <a:xfrm>
            <a:off x="3490295" y="4086638"/>
            <a:ext cx="3166492" cy="3180628"/>
          </a:xfrm>
          <a:prstGeom prst="rect">
            <a:avLst/>
          </a:prstGeom>
          <a:ln w="12700">
            <a:miter lim="400000"/>
          </a:ln>
        </p:spPr>
      </p:pic>
      <p:sp>
        <p:nvSpPr>
          <p:cNvPr id="108" name="Paviotti Franco1, Buniak Esteban1, Ramele Rodrigo1, Orestes Freire2, Santos Juan Miguel3"/>
          <p:cNvSpPr txBox="1"/>
          <p:nvPr/>
        </p:nvSpPr>
        <p:spPr>
          <a:xfrm>
            <a:off x="633420" y="3432985"/>
            <a:ext cx="8264756" cy="33308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Calibri"/>
                <a:ea typeface="Calibri"/>
                <a:cs typeface="Calibri"/>
                <a:sym typeface="Calibri"/>
              </a:defRPr>
            </a:pPr>
            <a:r>
              <a:t>Paviotti Franco</a:t>
            </a:r>
            <a:r>
              <a:rPr baseline="31999"/>
              <a:t>1</a:t>
            </a:r>
            <a:r>
              <a:t>, Buniak Esteban</a:t>
            </a:r>
            <a:r>
              <a:rPr baseline="31999"/>
              <a:t>1</a:t>
            </a:r>
            <a:r>
              <a:t>, Ramele Rodrigo</a:t>
            </a:r>
            <a:r>
              <a:rPr baseline="31999"/>
              <a:t>1</a:t>
            </a:r>
            <a:r>
              <a:t>, Orestes Freire</a:t>
            </a:r>
            <a:r>
              <a:rPr baseline="31999"/>
              <a:t>2</a:t>
            </a:r>
            <a:r>
              <a:t>, Santos Juan Miguel</a:t>
            </a:r>
            <a:r>
              <a:rPr baseline="31999"/>
              <a:t>3</a:t>
            </a:r>
          </a:p>
        </p:txBody>
      </p:sp>
      <p:sp>
        <p:nvSpPr>
          <p:cNvPr id="109" name="October 27th, 2022"/>
          <p:cNvSpPr txBox="1"/>
          <p:nvPr/>
        </p:nvSpPr>
        <p:spPr>
          <a:xfrm>
            <a:off x="9876849" y="493138"/>
            <a:ext cx="1912845" cy="33308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October 27th, 2022</a:t>
            </a:r>
          </a:p>
        </p:txBody>
      </p:sp>
      <p:sp>
        <p:nvSpPr>
          <p:cNvPr id="110" name="1 Instituto Tecnológico de Buenos Aires (ITBA), Buenos Aires, Argentina"/>
          <p:cNvSpPr txBox="1"/>
          <p:nvPr/>
        </p:nvSpPr>
        <p:spPr>
          <a:xfrm>
            <a:off x="620720" y="3909019"/>
            <a:ext cx="5900861" cy="3005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aseline="31999" sz="1600">
                <a:latin typeface="Calibri"/>
                <a:ea typeface="Calibri"/>
                <a:cs typeface="Calibri"/>
                <a:sym typeface="Calibri"/>
              </a:defRPr>
            </a:pPr>
            <a:r>
              <a:t>1 </a:t>
            </a:r>
            <a:r>
              <a:rPr baseline="0"/>
              <a:t>Instituto Tecnológico de Buenos Aires (ITBA), Buenos Aires, Argentina</a:t>
            </a:r>
          </a:p>
        </p:txBody>
      </p:sp>
      <p:sp>
        <p:nvSpPr>
          <p:cNvPr id="111" name="3 Universidad Nacional de Hurlingham, Buenos Aires, Argentina"/>
          <p:cNvSpPr txBox="1"/>
          <p:nvPr/>
        </p:nvSpPr>
        <p:spPr>
          <a:xfrm>
            <a:off x="622590" y="4557824"/>
            <a:ext cx="5281636" cy="3005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aseline="31999" sz="1600">
                <a:latin typeface="Calibri"/>
                <a:ea typeface="Calibri"/>
                <a:cs typeface="Calibri"/>
                <a:sym typeface="Calibri"/>
              </a:defRPr>
            </a:pPr>
            <a:r>
              <a:t>3 </a:t>
            </a:r>
            <a:r>
              <a:rPr baseline="0"/>
              <a:t>Universidad Nacional de Hurlingham, Buenos Aires, Argentina</a:t>
            </a:r>
          </a:p>
        </p:txBody>
      </p:sp>
      <p:sp>
        <p:nvSpPr>
          <p:cNvPr id="112" name="2 Centro de Integral de Neurorehabilitación, Buenos Aires, Argentina"/>
          <p:cNvSpPr txBox="1"/>
          <p:nvPr/>
        </p:nvSpPr>
        <p:spPr>
          <a:xfrm>
            <a:off x="617118" y="4246555"/>
            <a:ext cx="5351041" cy="27799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aseline="31999" sz="1500">
                <a:latin typeface="Calibri"/>
                <a:ea typeface="Calibri"/>
                <a:cs typeface="Calibri"/>
                <a:sym typeface="Calibri"/>
              </a:defRPr>
            </a:pPr>
            <a:r>
              <a:t>2 </a:t>
            </a:r>
            <a:r>
              <a:rPr baseline="0"/>
              <a:t>Centro de Integral de Neurorehabilitación, Buenos Aires, Argentina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ectangle"/>
          <p:cNvSpPr/>
          <p:nvPr/>
        </p:nvSpPr>
        <p:spPr>
          <a:xfrm>
            <a:off x="14020" y="2452"/>
            <a:ext cx="10258019" cy="1270005"/>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sp>
        <p:nvSpPr>
          <p:cNvPr id="208" name="Introduction"/>
          <p:cNvSpPr txBox="1"/>
          <p:nvPr/>
        </p:nvSpPr>
        <p:spPr>
          <a:xfrm>
            <a:off x="182469" y="286935"/>
            <a:ext cx="7120639"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Conclusions and Future Work</a:t>
            </a:r>
          </a:p>
        </p:txBody>
      </p:sp>
      <p:sp>
        <p:nvSpPr>
          <p:cNvPr id="209" name="Stroke…"/>
          <p:cNvSpPr txBox="1"/>
          <p:nvPr/>
        </p:nvSpPr>
        <p:spPr>
          <a:xfrm>
            <a:off x="174614" y="4140955"/>
            <a:ext cx="7136350" cy="1603090"/>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lnSpc>
                <a:spcPct val="150000"/>
              </a:lnSpc>
              <a:buSzPct val="100000"/>
              <a:buChar char="•"/>
            </a:pPr>
            <a:r>
              <a:t>Patient Vest trials will begin next month concurrently acquiring location information from a Motion Capture system.</a:t>
            </a:r>
          </a:p>
          <a:p>
            <a:pPr marL="228600" indent="-228600">
              <a:lnSpc>
                <a:spcPct val="150000"/>
              </a:lnSpc>
              <a:buSzPct val="100000"/>
              <a:buChar char="•"/>
            </a:pPr>
            <a:r>
              <a:t>We will locate an addition IMU on a headset device.</a:t>
            </a:r>
          </a:p>
          <a:p>
            <a:pPr marL="228600" indent="-228600">
              <a:lnSpc>
                <a:spcPct val="150000"/>
              </a:lnSpc>
              <a:buSzPct val="100000"/>
              <a:buChar char="•"/>
            </a:pPr>
            <a:r>
              <a:t>Provide visual feedback based on cameras.</a:t>
            </a:r>
          </a:p>
        </p:txBody>
      </p:sp>
      <p:sp>
        <p:nvSpPr>
          <p:cNvPr id="210" name="Stroke…"/>
          <p:cNvSpPr txBox="1"/>
          <p:nvPr/>
        </p:nvSpPr>
        <p:spPr>
          <a:xfrm>
            <a:off x="195344" y="1474696"/>
            <a:ext cx="10052671" cy="1999401"/>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lnSpc>
                <a:spcPct val="150000"/>
              </a:lnSpc>
              <a:buSzPct val="100000"/>
              <a:buChar char="•"/>
            </a:pPr>
            <a:r>
              <a:t>Relative inexpensive IMU sensors are enough to identify fall situations and to derive gain cycle.</a:t>
            </a:r>
          </a:p>
          <a:p>
            <a:pPr marL="228600" indent="-228600">
              <a:lnSpc>
                <a:spcPct val="150000"/>
              </a:lnSpc>
              <a:buSzPct val="100000"/>
              <a:buChar char="•"/>
            </a:pPr>
            <a:r>
              <a:t>Predicting before happening a fall is a much challenging problem. </a:t>
            </a:r>
          </a:p>
          <a:p>
            <a:pPr marL="228600" indent="-228600">
              <a:lnSpc>
                <a:spcPct val="150000"/>
              </a:lnSpc>
              <a:buSzPct val="100000"/>
              <a:buChar char="•"/>
            </a:pPr>
            <a:r>
              <a:t>Basic VF can be provided from the information obtained from IMU sensors.</a:t>
            </a:r>
          </a:p>
          <a:p>
            <a:pPr marL="228600" indent="-228600">
              <a:lnSpc>
                <a:spcPct val="150000"/>
              </a:lnSpc>
              <a:buSzPct val="100000"/>
              <a:buChar char="•"/>
            </a:pPr>
            <a:r>
              <a:t>Neurorehabilitation tools are alternatives not procedures, that could be useful when other traditional options are not present.</a:t>
            </a:r>
          </a:p>
        </p:txBody>
      </p:sp>
      <p:sp>
        <p:nvSpPr>
          <p:cNvPr id="211" name="Dynamic Balance in Post-ACV Patients"/>
          <p:cNvSpPr txBox="1"/>
          <p:nvPr/>
        </p:nvSpPr>
        <p:spPr>
          <a:xfrm>
            <a:off x="211448" y="3619171"/>
            <a:ext cx="1979929"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vl1pPr>
          </a:lstStyle>
          <a:p>
            <a:pPr/>
            <a:r>
              <a:t>Work in progress</a:t>
            </a:r>
          </a:p>
        </p:txBody>
      </p:sp>
      <p:pic>
        <p:nvPicPr>
          <p:cNvPr id="212" name="Picture 36" descr="Picture 36"/>
          <p:cNvPicPr>
            <a:picLocks noChangeAspect="1"/>
          </p:cNvPicPr>
          <p:nvPr/>
        </p:nvPicPr>
        <p:blipFill>
          <a:blip r:embed="rId2">
            <a:extLst/>
          </a:blip>
          <a:stretch>
            <a:fillRect/>
          </a:stretch>
        </p:blipFill>
        <p:spPr>
          <a:xfrm>
            <a:off x="11229098" y="320398"/>
            <a:ext cx="299893" cy="634113"/>
          </a:xfrm>
          <a:prstGeom prst="rect">
            <a:avLst/>
          </a:prstGeom>
          <a:ln w="12700">
            <a:miter lim="400000"/>
          </a:ln>
        </p:spPr>
      </p:pic>
      <p:pic>
        <p:nvPicPr>
          <p:cNvPr id="213" name="Image" descr="Image"/>
          <p:cNvPicPr>
            <a:picLocks noChangeAspect="1"/>
          </p:cNvPicPr>
          <p:nvPr/>
        </p:nvPicPr>
        <p:blipFill>
          <a:blip r:embed="rId3">
            <a:extLst/>
          </a:blip>
          <a:stretch>
            <a:fillRect/>
          </a:stretch>
        </p:blipFill>
        <p:spPr>
          <a:xfrm>
            <a:off x="10372207" y="428662"/>
            <a:ext cx="794824" cy="350660"/>
          </a:xfrm>
          <a:prstGeom prst="rect">
            <a:avLst/>
          </a:prstGeom>
          <a:ln w="12700">
            <a:miter lim="400000"/>
          </a:ln>
        </p:spPr>
      </p:pic>
      <p:sp>
        <p:nvSpPr>
          <p:cNvPr id="214" name="1/8"/>
          <p:cNvSpPr txBox="1"/>
          <p:nvPr/>
        </p:nvSpPr>
        <p:spPr>
          <a:xfrm>
            <a:off x="11474491" y="418572"/>
            <a:ext cx="5954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9/10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Rectangle"/>
          <p:cNvSpPr/>
          <p:nvPr/>
        </p:nvSpPr>
        <p:spPr>
          <a:xfrm>
            <a:off x="14020" y="2452"/>
            <a:ext cx="10258019" cy="1270005"/>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sp>
        <p:nvSpPr>
          <p:cNvPr id="217" name="Introduction"/>
          <p:cNvSpPr txBox="1"/>
          <p:nvPr/>
        </p:nvSpPr>
        <p:spPr>
          <a:xfrm>
            <a:off x="182469" y="286935"/>
            <a:ext cx="4907602"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Thank you and Q&amp;A</a:t>
            </a:r>
          </a:p>
        </p:txBody>
      </p:sp>
      <p:pic>
        <p:nvPicPr>
          <p:cNvPr id="218" name="itbalogoshaded.png" descr="itbalogoshaded.png"/>
          <p:cNvPicPr>
            <a:picLocks noChangeAspect="1"/>
          </p:cNvPicPr>
          <p:nvPr/>
        </p:nvPicPr>
        <p:blipFill>
          <a:blip r:embed="rId2">
            <a:extLst/>
          </a:blip>
          <a:stretch>
            <a:fillRect/>
          </a:stretch>
        </p:blipFill>
        <p:spPr>
          <a:xfrm>
            <a:off x="2207776" y="2318590"/>
            <a:ext cx="3291097" cy="1617682"/>
          </a:xfrm>
          <a:prstGeom prst="rect">
            <a:avLst/>
          </a:prstGeom>
          <a:ln w="12700">
            <a:miter lim="400000"/>
          </a:ln>
        </p:spPr>
      </p:pic>
      <p:pic>
        <p:nvPicPr>
          <p:cNvPr id="219" name="Image" descr="Image"/>
          <p:cNvPicPr>
            <a:picLocks noChangeAspect="1"/>
          </p:cNvPicPr>
          <p:nvPr/>
        </p:nvPicPr>
        <p:blipFill>
          <a:blip r:embed="rId3">
            <a:extLst/>
          </a:blip>
          <a:stretch>
            <a:fillRect/>
          </a:stretch>
        </p:blipFill>
        <p:spPr>
          <a:xfrm>
            <a:off x="8366543" y="2413001"/>
            <a:ext cx="1617681" cy="1617682"/>
          </a:xfrm>
          <a:prstGeom prst="rect">
            <a:avLst/>
          </a:prstGeom>
          <a:ln w="12700">
            <a:miter lim="400000"/>
          </a:ln>
        </p:spPr>
      </p:pic>
      <p:pic>
        <p:nvPicPr>
          <p:cNvPr id="220" name="Image" descr="Image"/>
          <p:cNvPicPr>
            <a:picLocks noChangeAspect="1"/>
          </p:cNvPicPr>
          <p:nvPr/>
        </p:nvPicPr>
        <p:blipFill>
          <a:blip r:embed="rId4">
            <a:extLst/>
          </a:blip>
          <a:stretch>
            <a:fillRect/>
          </a:stretch>
        </p:blipFill>
        <p:spPr>
          <a:xfrm>
            <a:off x="5387183" y="1395901"/>
            <a:ext cx="3166492" cy="3180628"/>
          </a:xfrm>
          <a:prstGeom prst="rect">
            <a:avLst/>
          </a:prstGeom>
          <a:ln w="12700">
            <a:miter lim="400000"/>
          </a:ln>
        </p:spPr>
      </p:pic>
      <p:pic>
        <p:nvPicPr>
          <p:cNvPr id="221" name="Image" descr="Image"/>
          <p:cNvPicPr>
            <a:picLocks noChangeAspect="1"/>
          </p:cNvPicPr>
          <p:nvPr/>
        </p:nvPicPr>
        <p:blipFill>
          <a:blip r:embed="rId5">
            <a:extLst/>
          </a:blip>
          <a:stretch>
            <a:fillRect/>
          </a:stretch>
        </p:blipFill>
        <p:spPr>
          <a:xfrm>
            <a:off x="5287159" y="4172299"/>
            <a:ext cx="1617682" cy="713687"/>
          </a:xfrm>
          <a:prstGeom prst="rect">
            <a:avLst/>
          </a:prstGeom>
          <a:ln w="12700">
            <a:miter lim="400000"/>
          </a:ln>
        </p:spPr>
      </p:pic>
      <p:sp>
        <p:nvSpPr>
          <p:cNvPr id="222" name="IROS 2022 Workshop on Assistive Robotic Systems for Human Balancing and Walking: Emerging trends and perspective"/>
          <p:cNvSpPr txBox="1"/>
          <p:nvPr/>
        </p:nvSpPr>
        <p:spPr>
          <a:xfrm>
            <a:off x="1911846" y="5284340"/>
            <a:ext cx="8368308" cy="62238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1900">
                <a:latin typeface="Calibri"/>
                <a:ea typeface="Calibri"/>
                <a:cs typeface="Calibri"/>
                <a:sym typeface="Calibri"/>
              </a:defRPr>
            </a:pPr>
            <a:r>
              <a:t>IROS 2022 Workshop on Assistive Robotic Systems for Human Balancing and Walking</a:t>
            </a:r>
          </a:p>
          <a:p>
            <a:pPr algn="ctr">
              <a:defRPr sz="1900">
                <a:latin typeface="Calibri"/>
                <a:ea typeface="Calibri"/>
                <a:cs typeface="Calibri"/>
                <a:sym typeface="Calibri"/>
              </a:defRPr>
            </a:pPr>
            <a:r>
              <a:t>Emerging trends and perspective</a:t>
            </a:r>
          </a:p>
        </p:txBody>
      </p:sp>
      <p:pic>
        <p:nvPicPr>
          <p:cNvPr id="223" name="Picture 36" descr="Picture 36"/>
          <p:cNvPicPr>
            <a:picLocks noChangeAspect="1"/>
          </p:cNvPicPr>
          <p:nvPr/>
        </p:nvPicPr>
        <p:blipFill>
          <a:blip r:embed="rId6">
            <a:extLst/>
          </a:blip>
          <a:stretch>
            <a:fillRect/>
          </a:stretch>
        </p:blipFill>
        <p:spPr>
          <a:xfrm>
            <a:off x="11229098" y="320398"/>
            <a:ext cx="299893" cy="634113"/>
          </a:xfrm>
          <a:prstGeom prst="rect">
            <a:avLst/>
          </a:prstGeom>
          <a:ln w="12700">
            <a:miter lim="400000"/>
          </a:ln>
        </p:spPr>
      </p:pic>
      <p:pic>
        <p:nvPicPr>
          <p:cNvPr id="224" name="Image" descr="Image"/>
          <p:cNvPicPr>
            <a:picLocks noChangeAspect="1"/>
          </p:cNvPicPr>
          <p:nvPr/>
        </p:nvPicPr>
        <p:blipFill>
          <a:blip r:embed="rId5">
            <a:extLst/>
          </a:blip>
          <a:stretch>
            <a:fillRect/>
          </a:stretch>
        </p:blipFill>
        <p:spPr>
          <a:xfrm>
            <a:off x="10372207" y="428662"/>
            <a:ext cx="794824" cy="350660"/>
          </a:xfrm>
          <a:prstGeom prst="rect">
            <a:avLst/>
          </a:prstGeom>
          <a:ln w="12700">
            <a:miter lim="400000"/>
          </a:ln>
        </p:spPr>
      </p:pic>
      <p:sp>
        <p:nvSpPr>
          <p:cNvPr id="225" name="1/8"/>
          <p:cNvSpPr txBox="1"/>
          <p:nvPr/>
        </p:nvSpPr>
        <p:spPr>
          <a:xfrm>
            <a:off x="11474491" y="418572"/>
            <a:ext cx="722632"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10/10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Rectangle"/>
          <p:cNvSpPr/>
          <p:nvPr/>
        </p:nvSpPr>
        <p:spPr>
          <a:xfrm>
            <a:off x="14020" y="2452"/>
            <a:ext cx="10258019" cy="1270005"/>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pic>
        <p:nvPicPr>
          <p:cNvPr id="228" name="Picture 36" descr="Picture 36"/>
          <p:cNvPicPr>
            <a:picLocks noChangeAspect="1"/>
          </p:cNvPicPr>
          <p:nvPr/>
        </p:nvPicPr>
        <p:blipFill>
          <a:blip r:embed="rId2">
            <a:extLst/>
          </a:blip>
          <a:stretch>
            <a:fillRect/>
          </a:stretch>
        </p:blipFill>
        <p:spPr>
          <a:xfrm>
            <a:off x="11229098" y="320398"/>
            <a:ext cx="299893" cy="634113"/>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10372207" y="428662"/>
            <a:ext cx="794824" cy="350660"/>
          </a:xfrm>
          <a:prstGeom prst="rect">
            <a:avLst/>
          </a:prstGeom>
          <a:ln w="12700">
            <a:miter lim="400000"/>
          </a:ln>
        </p:spPr>
      </p:pic>
      <p:sp>
        <p:nvSpPr>
          <p:cNvPr id="230" name="1/8"/>
          <p:cNvSpPr txBox="1"/>
          <p:nvPr/>
        </p:nvSpPr>
        <p:spPr>
          <a:xfrm>
            <a:off x="11474491" y="418572"/>
            <a:ext cx="722632"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10/10</a:t>
            </a:r>
          </a:p>
        </p:txBody>
      </p:sp>
      <p:sp>
        <p:nvSpPr>
          <p:cNvPr id="231" name="[1] L.R.Caplan,R.P.Simon,andS.Hassani,“Chapter27-cerebrovascular disease—stroke,” in Neurobiology of Brain Disorders (Second Edition), M. J. Zigmond, C. A. Wiley, and M.-F. Chesselet, Eds. Academic Press, 2023, pp. 457–476.  [2] S. M. Donato, K. H. Pulas"/>
          <p:cNvSpPr txBox="1"/>
          <p:nvPr/>
        </p:nvSpPr>
        <p:spPr>
          <a:xfrm>
            <a:off x="74543" y="2144401"/>
            <a:ext cx="12041681" cy="41303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Calibri"/>
                <a:ea typeface="Calibri"/>
                <a:cs typeface="Calibri"/>
                <a:sym typeface="Calibri"/>
              </a:defRPr>
            </a:pPr>
            <a:r>
              <a:t>[1] L.R.Caplan,R.P.Simon,andS.Hassani,“Chapter27-cerebrovascular disease—stroke,” in Neurobiology of Brain Disorders (Second Edition), M. J. Zigmond, C. A. Wiley, and M.-F. Chesselet, Eds. Academic Press, 2023, pp. 457–476. </a:t>
            </a:r>
            <a:br/>
            <a:r>
              <a:t>[2] S. M. Donato, K. H. Pulaski, and G. Gillen, “Chapter 19 - overview of balance impairments: Functional implications,” [22] in Stroke Rehabilitation (Fourth Edition), fourth edition ed., G. Gillen, Ed. Mosby, 2016, pp. 394–415. </a:t>
            </a:r>
          </a:p>
          <a:p>
            <a:pPr>
              <a:defRPr>
                <a:latin typeface="Calibri"/>
                <a:ea typeface="Calibri"/>
                <a:cs typeface="Calibri"/>
                <a:sym typeface="Calibri"/>
              </a:defRPr>
            </a:pPr>
            <a:r>
              <a:t>[3] Boseman, T., Orman, G., Boltshauser, E., Tekes, A., Huisman, T. A. G. M., &amp; Poretti, A. (2015). Congenital abnormalities of the posterior fossa. Radiographics, 35(1), 200–220. </a:t>
            </a:r>
            <a:r>
              <a:rPr u="sng">
                <a:solidFill>
                  <a:srgbClr val="0000FF"/>
                </a:solidFill>
                <a:uFill>
                  <a:solidFill>
                    <a:srgbClr val="0000FF"/>
                  </a:solidFill>
                </a:uFill>
                <a:hlinkClick r:id="rId4" invalidUrl="" action="" tgtFrame="" tooltip="" history="1" highlightClick="0" endSnd="0"/>
              </a:rPr>
              <a:t>https://doi.org/10.1148/rg.351140038</a:t>
            </a:r>
          </a:p>
          <a:p>
            <a:pPr>
              <a:defRPr>
                <a:latin typeface="Calibri"/>
                <a:ea typeface="Calibri"/>
                <a:cs typeface="Calibri"/>
                <a:sym typeface="Calibri"/>
              </a:defRPr>
            </a:pPr>
            <a:r>
              <a:t>[4] J. M. Peake, G. Kerr, and J. P. Sullivan, “A critical review of consumer wearables, mobile applications, and equipment for providing biofeedback, monitoring stress, and sleep in physically active populations,” Frontiers in physiology, vol. 9, p. 743, 2018. </a:t>
            </a:r>
          </a:p>
          <a:p>
            <a:pPr>
              <a:defRPr>
                <a:latin typeface="Calibri"/>
                <a:ea typeface="Calibri"/>
                <a:cs typeface="Calibri"/>
                <a:sym typeface="Calibri"/>
              </a:defRPr>
            </a:pPr>
            <a:r>
              <a:t>[5] S.Balasubramanian,H.Zhang,S.Buchanan,H.Austin,R.Herman,and J. He, “Cooperative and active assistance based interactive therapy,” in IEEE/ICME International Conference on Complex Medical Engineering. IEEE, 2010, pp. 311–315. </a:t>
            </a:r>
            <a:br/>
          </a:p>
          <a:p>
            <a:pPr>
              <a:defRPr>
                <a:latin typeface="Calibri"/>
                <a:ea typeface="Calibri"/>
                <a:cs typeface="Calibri"/>
                <a:sym typeface="Calibri"/>
              </a:defRPr>
            </a:pPr>
            <a:br/>
          </a:p>
        </p:txBody>
      </p:sp>
      <p:sp>
        <p:nvSpPr>
          <p:cNvPr id="232" name="Introduction"/>
          <p:cNvSpPr txBox="1"/>
          <p:nvPr/>
        </p:nvSpPr>
        <p:spPr>
          <a:xfrm>
            <a:off x="182469" y="286935"/>
            <a:ext cx="2831822"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References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Grace Lindsay[47], Guest 2021 [52]"/>
          <p:cNvSpPr txBox="1"/>
          <p:nvPr/>
        </p:nvSpPr>
        <p:spPr>
          <a:xfrm>
            <a:off x="8833367" y="6104478"/>
            <a:ext cx="3017838" cy="558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412750">
              <a:defRPr sz="1600">
                <a:solidFill>
                  <a:srgbClr val="414141"/>
                </a:solidFill>
                <a:latin typeface="Palatino"/>
                <a:ea typeface="Palatino"/>
                <a:cs typeface="Palatino"/>
                <a:sym typeface="Palatino"/>
              </a:defRPr>
            </a:pPr>
            <a:br/>
            <a:r>
              <a:t> Caplan 2022 [1], Donato 2016 [2]</a:t>
            </a:r>
          </a:p>
        </p:txBody>
      </p:sp>
      <p:sp>
        <p:nvSpPr>
          <p:cNvPr id="115" name="Dynamic Balance in Post-ACV Patients"/>
          <p:cNvSpPr txBox="1"/>
          <p:nvPr/>
        </p:nvSpPr>
        <p:spPr>
          <a:xfrm>
            <a:off x="353065" y="1306524"/>
            <a:ext cx="377636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vl1pPr>
          </a:lstStyle>
          <a:p>
            <a:pPr/>
            <a:r>
              <a:t>Cerebrovascular disease  / Stroke</a:t>
            </a:r>
          </a:p>
        </p:txBody>
      </p:sp>
      <p:sp>
        <p:nvSpPr>
          <p:cNvPr id="116" name="Rectangle"/>
          <p:cNvSpPr/>
          <p:nvPr/>
        </p:nvSpPr>
        <p:spPr>
          <a:xfrm>
            <a:off x="14020" y="2452"/>
            <a:ext cx="10258019" cy="1270005"/>
          </a:xfrm>
          <a:prstGeom prst="rect">
            <a:avLst/>
          </a:prstGeom>
          <a:solidFill>
            <a:srgbClr val="5F3E5A"/>
          </a:solidFill>
          <a:ln w="25400">
            <a:solidFill>
              <a:srgbClr val="5F3E5A"/>
            </a:solidFill>
          </a:ln>
        </p:spPr>
        <p:txBody>
          <a:bodyPr lIns="45718" tIns="45718" rIns="45718" bIns="45718" anchor="ctr"/>
          <a:lstStyle/>
          <a:p>
            <a:pPr/>
          </a:p>
        </p:txBody>
      </p:sp>
      <p:sp>
        <p:nvSpPr>
          <p:cNvPr id="117" name="Stroke…"/>
          <p:cNvSpPr txBox="1"/>
          <p:nvPr/>
        </p:nvSpPr>
        <p:spPr>
          <a:xfrm>
            <a:off x="156721" y="1852021"/>
            <a:ext cx="7137804" cy="11432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lnSpc>
                <a:spcPct val="150000"/>
              </a:lnSpc>
              <a:buSzPct val="100000"/>
              <a:buChar char="•"/>
            </a:pPr>
            <a:r>
              <a:t>Main cause of disabilities worldwide [1]</a:t>
            </a:r>
          </a:p>
          <a:p>
            <a:pPr marL="228600" indent="-228600">
              <a:lnSpc>
                <a:spcPct val="150000"/>
              </a:lnSpc>
              <a:buSzPct val="100000"/>
              <a:buChar char="•"/>
            </a:pPr>
            <a:r>
              <a:t>After first six months of treatment most patients reach a steady state with slow improvements. </a:t>
            </a:r>
          </a:p>
        </p:txBody>
      </p:sp>
      <p:sp>
        <p:nvSpPr>
          <p:cNvPr id="118" name="Stroke…"/>
          <p:cNvSpPr txBox="1"/>
          <p:nvPr/>
        </p:nvSpPr>
        <p:spPr>
          <a:xfrm>
            <a:off x="156721" y="3832926"/>
            <a:ext cx="7137804" cy="27285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50000"/>
              </a:lnSpc>
              <a:defRPr b="1"/>
            </a:pPr>
            <a:r>
              <a:t>Patients who recover ability to walk</a:t>
            </a:r>
          </a:p>
          <a:p>
            <a:pPr marL="228600" indent="-228600">
              <a:lnSpc>
                <a:spcPct val="150000"/>
              </a:lnSpc>
              <a:buSzPct val="100000"/>
              <a:buChar char="•"/>
            </a:pPr>
            <a:r>
              <a:t>Falling or sudden balance lost is one of stroke’s most common secondary effects, impairing autonomy, independence, Activities of Daily Living (ADL).</a:t>
            </a:r>
          </a:p>
          <a:p>
            <a:pPr marL="228600" indent="-228600">
              <a:lnSpc>
                <a:spcPct val="150000"/>
              </a:lnSpc>
              <a:buSzPct val="100000"/>
              <a:buChar char="•"/>
            </a:pPr>
            <a:r>
              <a:t>Causes: </a:t>
            </a:r>
            <a:r>
              <a:rPr b="1"/>
              <a:t>dysmetria</a:t>
            </a:r>
            <a:r>
              <a:t>, </a:t>
            </a:r>
            <a:r>
              <a:rPr b="1"/>
              <a:t>feet sensation loss</a:t>
            </a:r>
            <a:r>
              <a:t>, </a:t>
            </a:r>
            <a:r>
              <a:rPr b="1"/>
              <a:t>proprioception issues</a:t>
            </a:r>
            <a:r>
              <a:t>, </a:t>
            </a:r>
            <a:r>
              <a:rPr b="1"/>
              <a:t>ataxic gait</a:t>
            </a:r>
            <a:r>
              <a:t>, </a:t>
            </a:r>
            <a:r>
              <a:rPr b="1"/>
              <a:t>bradykinesia</a:t>
            </a:r>
            <a:r>
              <a:t>, </a:t>
            </a:r>
            <a:r>
              <a:rPr b="1"/>
              <a:t>affected vestibular</a:t>
            </a:r>
            <a:r>
              <a:t> processing among many other reasons, every case being a unique situation.</a:t>
            </a:r>
          </a:p>
        </p:txBody>
      </p:sp>
      <p:sp>
        <p:nvSpPr>
          <p:cNvPr id="119" name="Introduction"/>
          <p:cNvSpPr txBox="1"/>
          <p:nvPr/>
        </p:nvSpPr>
        <p:spPr>
          <a:xfrm>
            <a:off x="182470" y="286935"/>
            <a:ext cx="2891464"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Introduction</a:t>
            </a:r>
          </a:p>
        </p:txBody>
      </p:sp>
      <p:pic>
        <p:nvPicPr>
          <p:cNvPr id="120" name="Image" descr="Image"/>
          <p:cNvPicPr>
            <a:picLocks noChangeAspect="1"/>
          </p:cNvPicPr>
          <p:nvPr/>
        </p:nvPicPr>
        <p:blipFill>
          <a:blip r:embed="rId2">
            <a:extLst/>
          </a:blip>
          <a:stretch>
            <a:fillRect/>
          </a:stretch>
        </p:blipFill>
        <p:spPr>
          <a:xfrm>
            <a:off x="8122314" y="1890354"/>
            <a:ext cx="3600311" cy="2012902"/>
          </a:xfrm>
          <a:prstGeom prst="rect">
            <a:avLst/>
          </a:prstGeom>
          <a:ln w="12700">
            <a:miter lim="400000"/>
          </a:ln>
        </p:spPr>
      </p:pic>
      <p:pic>
        <p:nvPicPr>
          <p:cNvPr id="121" name="Picture 36" descr="Picture 36"/>
          <p:cNvPicPr>
            <a:picLocks noChangeAspect="1"/>
          </p:cNvPicPr>
          <p:nvPr/>
        </p:nvPicPr>
        <p:blipFill>
          <a:blip r:embed="rId3">
            <a:extLst/>
          </a:blip>
          <a:stretch>
            <a:fillRect/>
          </a:stretch>
        </p:blipFill>
        <p:spPr>
          <a:xfrm>
            <a:off x="11229098" y="320398"/>
            <a:ext cx="299893" cy="634113"/>
          </a:xfrm>
          <a:prstGeom prst="rect">
            <a:avLst/>
          </a:prstGeom>
          <a:ln w="12700">
            <a:miter lim="400000"/>
          </a:ln>
        </p:spPr>
      </p:pic>
      <p:pic>
        <p:nvPicPr>
          <p:cNvPr id="122" name="Image" descr="Image"/>
          <p:cNvPicPr>
            <a:picLocks noChangeAspect="1"/>
          </p:cNvPicPr>
          <p:nvPr/>
        </p:nvPicPr>
        <p:blipFill>
          <a:blip r:embed="rId4">
            <a:extLst/>
          </a:blip>
          <a:stretch>
            <a:fillRect/>
          </a:stretch>
        </p:blipFill>
        <p:spPr>
          <a:xfrm>
            <a:off x="10372207" y="428662"/>
            <a:ext cx="794824" cy="350660"/>
          </a:xfrm>
          <a:prstGeom prst="rect">
            <a:avLst/>
          </a:prstGeom>
          <a:ln w="12700">
            <a:miter lim="400000"/>
          </a:ln>
        </p:spPr>
      </p:pic>
      <p:sp>
        <p:nvSpPr>
          <p:cNvPr id="123" name="1/8"/>
          <p:cNvSpPr txBox="1"/>
          <p:nvPr/>
        </p:nvSpPr>
        <p:spPr>
          <a:xfrm>
            <a:off x="11474491" y="418572"/>
            <a:ext cx="5954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1/10</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Clinical Case"/>
          <p:cNvSpPr txBox="1"/>
          <p:nvPr/>
        </p:nvSpPr>
        <p:spPr>
          <a:xfrm>
            <a:off x="87760" y="1390787"/>
            <a:ext cx="9468624" cy="271094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lnSpc>
                <a:spcPct val="150000"/>
              </a:lnSpc>
              <a:buSzPct val="100000"/>
              <a:buFont typeface="Arial"/>
              <a:buChar char="•"/>
            </a:pPr>
            <a:r>
              <a:t>36 years-old,  healthy, female patient.</a:t>
            </a:r>
          </a:p>
          <a:p>
            <a:pPr marL="285750" indent="-285750">
              <a:lnSpc>
                <a:spcPct val="150000"/>
              </a:lnSpc>
              <a:buSzPct val="100000"/>
              <a:buFont typeface="Arial"/>
              <a:buChar char="•"/>
            </a:pPr>
            <a:r>
              <a:t>Acute brainstem stroke on posterior fossa subarachnoid after giving birth due to a brain artereovenous malformation (AVM) [3]</a:t>
            </a:r>
          </a:p>
          <a:p>
            <a:pPr marL="285750" indent="-285750">
              <a:lnSpc>
                <a:spcPct val="150000"/>
              </a:lnSpc>
              <a:buSzPct val="100000"/>
              <a:buFont typeface="Arial"/>
              <a:buChar char="•"/>
            </a:pPr>
            <a:r>
              <a:t>After 1-Month in induced coma, unable to walk, move, talk or swallow.</a:t>
            </a:r>
          </a:p>
          <a:p>
            <a:pPr marL="285750" indent="-285750">
              <a:lnSpc>
                <a:spcPct val="150000"/>
              </a:lnSpc>
              <a:buSzPct val="100000"/>
              <a:buFont typeface="Arial"/>
              <a:buChar char="•"/>
            </a:pPr>
            <a:r>
              <a:t>Throughout a first period of </a:t>
            </a:r>
            <a:r>
              <a:rPr i="1"/>
              <a:t>intensive rehabilitation</a:t>
            </a:r>
            <a:r>
              <a:t>, managed to recover significantly.</a:t>
            </a:r>
          </a:p>
          <a:p>
            <a:pPr marL="285750" indent="-285750">
              <a:lnSpc>
                <a:spcPct val="150000"/>
              </a:lnSpc>
              <a:buSzPct val="100000"/>
              <a:buFont typeface="Arial"/>
              <a:buChar char="•"/>
            </a:pPr>
            <a:r>
              <a:t>Discharged from hospital, 7 months after event.</a:t>
            </a:r>
          </a:p>
        </p:txBody>
      </p:sp>
      <p:sp>
        <p:nvSpPr>
          <p:cNvPr id="126" name="Rectangle"/>
          <p:cNvSpPr/>
          <p:nvPr/>
        </p:nvSpPr>
        <p:spPr>
          <a:xfrm>
            <a:off x="14020" y="2452"/>
            <a:ext cx="10258019" cy="1270005"/>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sp>
        <p:nvSpPr>
          <p:cNvPr id="127" name="Introduction"/>
          <p:cNvSpPr txBox="1"/>
          <p:nvPr/>
        </p:nvSpPr>
        <p:spPr>
          <a:xfrm>
            <a:off x="182469" y="286935"/>
            <a:ext cx="4670333"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Patient Case Study</a:t>
            </a:r>
          </a:p>
        </p:txBody>
      </p:sp>
      <p:pic>
        <p:nvPicPr>
          <p:cNvPr id="128" name="Image" descr="Image"/>
          <p:cNvPicPr>
            <a:picLocks noChangeAspect="1"/>
          </p:cNvPicPr>
          <p:nvPr/>
        </p:nvPicPr>
        <p:blipFill>
          <a:blip r:embed="rId2">
            <a:extLst/>
          </a:blip>
          <a:stretch>
            <a:fillRect/>
          </a:stretch>
        </p:blipFill>
        <p:spPr>
          <a:xfrm>
            <a:off x="9654278" y="1483679"/>
            <a:ext cx="2641141" cy="2530213"/>
          </a:xfrm>
          <a:prstGeom prst="rect">
            <a:avLst/>
          </a:prstGeom>
          <a:ln w="12700">
            <a:miter lim="400000"/>
          </a:ln>
        </p:spPr>
      </p:pic>
      <p:sp>
        <p:nvSpPr>
          <p:cNvPr id="129" name="Grace Lindsay[47], Guest 2021 [52]"/>
          <p:cNvSpPr txBox="1"/>
          <p:nvPr/>
        </p:nvSpPr>
        <p:spPr>
          <a:xfrm>
            <a:off x="10443266" y="6168850"/>
            <a:ext cx="1626197" cy="558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412750">
              <a:defRPr sz="1600">
                <a:solidFill>
                  <a:srgbClr val="414141"/>
                </a:solidFill>
                <a:latin typeface="Palatino"/>
                <a:ea typeface="Palatino"/>
                <a:cs typeface="Palatino"/>
                <a:sym typeface="Palatino"/>
              </a:defRPr>
            </a:pPr>
            <a:br/>
            <a:r>
              <a:t>Boseman 2015 [3]</a:t>
            </a:r>
          </a:p>
        </p:txBody>
      </p:sp>
      <p:sp>
        <p:nvSpPr>
          <p:cNvPr id="130" name="Clinical Case"/>
          <p:cNvSpPr txBox="1"/>
          <p:nvPr/>
        </p:nvSpPr>
        <p:spPr>
          <a:xfrm>
            <a:off x="37977" y="4212416"/>
            <a:ext cx="11823339" cy="27285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lnSpc>
                <a:spcPct val="150000"/>
              </a:lnSpc>
              <a:buSzPct val="100000"/>
              <a:buFont typeface="Arial"/>
              <a:buChar char="•"/>
            </a:pPr>
            <a:r>
              <a:t>Remaining affection is related to </a:t>
            </a:r>
            <a:r>
              <a:rPr b="1"/>
              <a:t>dynamic balance problems</a:t>
            </a:r>
            <a:r>
              <a:t> while walking.</a:t>
            </a:r>
          </a:p>
          <a:p>
            <a:pPr lvl="1" marL="742950" indent="-285750">
              <a:lnSpc>
                <a:spcPct val="150000"/>
              </a:lnSpc>
              <a:buSzPct val="100000"/>
              <a:buFont typeface="Arial"/>
              <a:buChar char="•"/>
            </a:pPr>
            <a:r>
              <a:t>Satisfactory index scores in static balance tests.  Successful hip-balance, ankle-balance tests.</a:t>
            </a:r>
          </a:p>
          <a:p>
            <a:pPr lvl="1" marL="742950" indent="-285750">
              <a:lnSpc>
                <a:spcPct val="150000"/>
              </a:lnSpc>
              <a:buSzPct val="100000"/>
              <a:buFont typeface="Arial"/>
              <a:buChar char="•"/>
            </a:pPr>
            <a:r>
              <a:t>Recovered lower limbs strength.</a:t>
            </a:r>
          </a:p>
          <a:p>
            <a:pPr lvl="1" marL="742950" indent="-285750">
              <a:lnSpc>
                <a:spcPct val="150000"/>
              </a:lnSpc>
              <a:buSzPct val="100000"/>
              <a:buFont typeface="Arial"/>
              <a:buChar char="•"/>
            </a:pPr>
            <a:r>
              <a:t>Increase Risk of Falling: Walking on open spaces, confronting lights, concentration fades.  Non-lateralized.</a:t>
            </a:r>
          </a:p>
          <a:p>
            <a:pPr lvl="1" marL="742950" indent="-285750">
              <a:lnSpc>
                <a:spcPct val="150000"/>
              </a:lnSpc>
              <a:buSzPct val="100000"/>
              <a:buFont typeface="Arial"/>
              <a:buChar char="•"/>
            </a:pPr>
            <a:r>
              <a:t>Able to walk with Canadian canes and under constant supervision</a:t>
            </a:r>
          </a:p>
          <a:p>
            <a:pPr lvl="1" marL="742950" indent="-285750">
              <a:lnSpc>
                <a:spcPct val="150000"/>
              </a:lnSpc>
              <a:buSzPct val="100000"/>
              <a:buFont typeface="Arial"/>
              <a:buChar char="•"/>
              <a:defRPr b="1"/>
            </a:pPr>
            <a:r>
              <a:t>Current Treatment</a:t>
            </a:r>
            <a:r>
              <a:rPr b="0"/>
              <a:t>: Rehabilitation to retrain Vestibulo-Ocular Reflex (VOR).</a:t>
            </a:r>
            <a:endParaRPr b="0"/>
          </a:p>
        </p:txBody>
      </p:sp>
      <p:pic>
        <p:nvPicPr>
          <p:cNvPr id="131" name="Picture 36" descr="Picture 36"/>
          <p:cNvPicPr>
            <a:picLocks noChangeAspect="1"/>
          </p:cNvPicPr>
          <p:nvPr/>
        </p:nvPicPr>
        <p:blipFill>
          <a:blip r:embed="rId3">
            <a:extLst/>
          </a:blip>
          <a:stretch>
            <a:fillRect/>
          </a:stretch>
        </p:blipFill>
        <p:spPr>
          <a:xfrm>
            <a:off x="11229098" y="320398"/>
            <a:ext cx="299893" cy="634113"/>
          </a:xfrm>
          <a:prstGeom prst="rect">
            <a:avLst/>
          </a:prstGeom>
          <a:ln w="12700">
            <a:miter lim="400000"/>
          </a:ln>
        </p:spPr>
      </p:pic>
      <p:pic>
        <p:nvPicPr>
          <p:cNvPr id="132" name="Image" descr="Image"/>
          <p:cNvPicPr>
            <a:picLocks noChangeAspect="1"/>
          </p:cNvPicPr>
          <p:nvPr/>
        </p:nvPicPr>
        <p:blipFill>
          <a:blip r:embed="rId4">
            <a:extLst/>
          </a:blip>
          <a:stretch>
            <a:fillRect/>
          </a:stretch>
        </p:blipFill>
        <p:spPr>
          <a:xfrm>
            <a:off x="10372207" y="428662"/>
            <a:ext cx="794824" cy="350660"/>
          </a:xfrm>
          <a:prstGeom prst="rect">
            <a:avLst/>
          </a:prstGeom>
          <a:ln w="12700">
            <a:miter lim="400000"/>
          </a:ln>
        </p:spPr>
      </p:pic>
      <p:sp>
        <p:nvSpPr>
          <p:cNvPr id="133" name="1/8"/>
          <p:cNvSpPr txBox="1"/>
          <p:nvPr/>
        </p:nvSpPr>
        <p:spPr>
          <a:xfrm>
            <a:off x="11474491" y="418572"/>
            <a:ext cx="5954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2/10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Rectangle"/>
          <p:cNvSpPr/>
          <p:nvPr/>
        </p:nvSpPr>
        <p:spPr>
          <a:xfrm>
            <a:off x="14020" y="2452"/>
            <a:ext cx="10258019" cy="1270005"/>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sp>
        <p:nvSpPr>
          <p:cNvPr id="136" name="Introduction"/>
          <p:cNvSpPr txBox="1"/>
          <p:nvPr/>
        </p:nvSpPr>
        <p:spPr>
          <a:xfrm>
            <a:off x="182469" y="286935"/>
            <a:ext cx="8048880"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Human Dynamic Balance System</a:t>
            </a:r>
          </a:p>
        </p:txBody>
      </p:sp>
      <p:sp>
        <p:nvSpPr>
          <p:cNvPr id="137" name="Grace Lindsay[47], Guest 2021 [52]"/>
          <p:cNvSpPr txBox="1"/>
          <p:nvPr/>
        </p:nvSpPr>
        <p:spPr>
          <a:xfrm>
            <a:off x="10519516" y="6168849"/>
            <a:ext cx="1473697" cy="558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412750">
              <a:defRPr sz="1600">
                <a:solidFill>
                  <a:srgbClr val="414141"/>
                </a:solidFill>
                <a:latin typeface="Palatino"/>
                <a:ea typeface="Palatino"/>
                <a:cs typeface="Palatino"/>
                <a:sym typeface="Palatino"/>
              </a:defRPr>
            </a:pPr>
            <a:br/>
            <a:r>
              <a:t>Donato 2016 [2]</a:t>
            </a:r>
          </a:p>
        </p:txBody>
      </p:sp>
      <p:pic>
        <p:nvPicPr>
          <p:cNvPr id="138" name="Picture 2" descr="Picture 2"/>
          <p:cNvPicPr>
            <a:picLocks noChangeAspect="1"/>
          </p:cNvPicPr>
          <p:nvPr/>
        </p:nvPicPr>
        <p:blipFill>
          <a:blip r:embed="rId2">
            <a:extLst/>
          </a:blip>
          <a:stretch>
            <a:fillRect/>
          </a:stretch>
        </p:blipFill>
        <p:spPr>
          <a:xfrm>
            <a:off x="2588124" y="1665689"/>
            <a:ext cx="6419851" cy="4905376"/>
          </a:xfrm>
          <a:prstGeom prst="rect">
            <a:avLst/>
          </a:prstGeom>
          <a:ln w="12700">
            <a:miter lim="400000"/>
          </a:ln>
        </p:spPr>
      </p:pic>
      <p:pic>
        <p:nvPicPr>
          <p:cNvPr id="139" name="Picture 36" descr="Picture 36"/>
          <p:cNvPicPr>
            <a:picLocks noChangeAspect="1"/>
          </p:cNvPicPr>
          <p:nvPr/>
        </p:nvPicPr>
        <p:blipFill>
          <a:blip r:embed="rId3">
            <a:extLst/>
          </a:blip>
          <a:stretch>
            <a:fillRect/>
          </a:stretch>
        </p:blipFill>
        <p:spPr>
          <a:xfrm>
            <a:off x="11229098" y="320398"/>
            <a:ext cx="299893" cy="634113"/>
          </a:xfrm>
          <a:prstGeom prst="rect">
            <a:avLst/>
          </a:prstGeom>
          <a:ln w="12700">
            <a:miter lim="400000"/>
          </a:ln>
        </p:spPr>
      </p:pic>
      <p:pic>
        <p:nvPicPr>
          <p:cNvPr id="140" name="Image" descr="Image"/>
          <p:cNvPicPr>
            <a:picLocks noChangeAspect="1"/>
          </p:cNvPicPr>
          <p:nvPr/>
        </p:nvPicPr>
        <p:blipFill>
          <a:blip r:embed="rId4">
            <a:extLst/>
          </a:blip>
          <a:stretch>
            <a:fillRect/>
          </a:stretch>
        </p:blipFill>
        <p:spPr>
          <a:xfrm>
            <a:off x="10372207" y="428662"/>
            <a:ext cx="794824" cy="350660"/>
          </a:xfrm>
          <a:prstGeom prst="rect">
            <a:avLst/>
          </a:prstGeom>
          <a:ln w="12700">
            <a:miter lim="400000"/>
          </a:ln>
        </p:spPr>
      </p:pic>
      <p:sp>
        <p:nvSpPr>
          <p:cNvPr id="141" name="1/8"/>
          <p:cNvSpPr txBox="1"/>
          <p:nvPr/>
        </p:nvSpPr>
        <p:spPr>
          <a:xfrm>
            <a:off x="11474491" y="418572"/>
            <a:ext cx="5954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3/10</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Rectangle"/>
          <p:cNvSpPr/>
          <p:nvPr/>
        </p:nvSpPr>
        <p:spPr>
          <a:xfrm>
            <a:off x="14020" y="2452"/>
            <a:ext cx="10258019" cy="1270005"/>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sp>
        <p:nvSpPr>
          <p:cNvPr id="144" name="Introduction"/>
          <p:cNvSpPr txBox="1"/>
          <p:nvPr/>
        </p:nvSpPr>
        <p:spPr>
          <a:xfrm>
            <a:off x="182470" y="286935"/>
            <a:ext cx="9384203"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Hypothetical Causes and Project Goals</a:t>
            </a:r>
          </a:p>
        </p:txBody>
      </p:sp>
      <p:sp>
        <p:nvSpPr>
          <p:cNvPr id="145" name="Dynamic Balance in Post-ACV Patients"/>
          <p:cNvSpPr txBox="1"/>
          <p:nvPr/>
        </p:nvSpPr>
        <p:spPr>
          <a:xfrm>
            <a:off x="4691717" y="3060062"/>
            <a:ext cx="1577871"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vl1pPr>
          </a:lstStyle>
          <a:p>
            <a:pPr/>
            <a:r>
              <a:t>Project Goals</a:t>
            </a:r>
          </a:p>
        </p:txBody>
      </p:sp>
      <p:grpSp>
        <p:nvGrpSpPr>
          <p:cNvPr id="148" name="Vestibular"/>
          <p:cNvGrpSpPr/>
          <p:nvPr/>
        </p:nvGrpSpPr>
        <p:grpSpPr>
          <a:xfrm>
            <a:off x="1223598" y="2020341"/>
            <a:ext cx="1682639" cy="670888"/>
            <a:chOff x="0" y="0"/>
            <a:chExt cx="1682638" cy="670887"/>
          </a:xfrm>
        </p:grpSpPr>
        <p:sp>
          <p:nvSpPr>
            <p:cNvPr id="146" name="Rectangle"/>
            <p:cNvSpPr/>
            <p:nvPr/>
          </p:nvSpPr>
          <p:spPr>
            <a:xfrm>
              <a:off x="0" y="-1"/>
              <a:ext cx="1682639" cy="670889"/>
            </a:xfrm>
            <a:prstGeom prst="rect">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lgn="ctr">
                <a:defRPr>
                  <a:latin typeface="Calibri"/>
                  <a:ea typeface="Calibri"/>
                  <a:cs typeface="Calibri"/>
                  <a:sym typeface="Calibri"/>
                </a:defRPr>
              </a:pPr>
            </a:p>
          </p:txBody>
        </p:sp>
        <p:sp>
          <p:nvSpPr>
            <p:cNvPr id="147" name="Vestibular"/>
            <p:cNvSpPr txBox="1"/>
            <p:nvPr/>
          </p:nvSpPr>
          <p:spPr>
            <a:xfrm>
              <a:off x="6350" y="168900"/>
              <a:ext cx="1669939"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latin typeface="Calibri"/>
                  <a:ea typeface="Calibri"/>
                  <a:cs typeface="Calibri"/>
                  <a:sym typeface="Calibri"/>
                </a:defRPr>
              </a:lvl1pPr>
            </a:lstStyle>
            <a:p>
              <a:pPr/>
              <a:r>
                <a:t>Vestibular</a:t>
              </a:r>
            </a:p>
          </p:txBody>
        </p:sp>
      </p:grpSp>
      <p:grpSp>
        <p:nvGrpSpPr>
          <p:cNvPr id="151" name="Bradykinesia"/>
          <p:cNvGrpSpPr/>
          <p:nvPr/>
        </p:nvGrpSpPr>
        <p:grpSpPr>
          <a:xfrm>
            <a:off x="4639333" y="2020341"/>
            <a:ext cx="1682640" cy="670888"/>
            <a:chOff x="0" y="0"/>
            <a:chExt cx="1682638" cy="670887"/>
          </a:xfrm>
        </p:grpSpPr>
        <p:sp>
          <p:nvSpPr>
            <p:cNvPr id="149" name="Rectangle"/>
            <p:cNvSpPr/>
            <p:nvPr/>
          </p:nvSpPr>
          <p:spPr>
            <a:xfrm>
              <a:off x="0" y="-1"/>
              <a:ext cx="1682639" cy="670889"/>
            </a:xfrm>
            <a:prstGeom prst="rect">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lgn="ctr">
                <a:defRPr>
                  <a:latin typeface="Calibri"/>
                  <a:ea typeface="Calibri"/>
                  <a:cs typeface="Calibri"/>
                  <a:sym typeface="Calibri"/>
                </a:defRPr>
              </a:pPr>
            </a:p>
          </p:txBody>
        </p:sp>
        <p:sp>
          <p:nvSpPr>
            <p:cNvPr id="150" name="Bradykinesia"/>
            <p:cNvSpPr txBox="1"/>
            <p:nvPr/>
          </p:nvSpPr>
          <p:spPr>
            <a:xfrm>
              <a:off x="6350" y="168900"/>
              <a:ext cx="1669939"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latin typeface="Calibri"/>
                  <a:ea typeface="Calibri"/>
                  <a:cs typeface="Calibri"/>
                  <a:sym typeface="Calibri"/>
                </a:defRPr>
              </a:lvl1pPr>
            </a:lstStyle>
            <a:p>
              <a:pPr/>
              <a:r>
                <a:t>Bradykinesia</a:t>
              </a:r>
            </a:p>
          </p:txBody>
        </p:sp>
      </p:grpSp>
      <p:grpSp>
        <p:nvGrpSpPr>
          <p:cNvPr id="154" name="Ataxic Gait"/>
          <p:cNvGrpSpPr/>
          <p:nvPr/>
        </p:nvGrpSpPr>
        <p:grpSpPr>
          <a:xfrm>
            <a:off x="8055068" y="2020341"/>
            <a:ext cx="1682639" cy="670888"/>
            <a:chOff x="0" y="0"/>
            <a:chExt cx="1682638" cy="670887"/>
          </a:xfrm>
        </p:grpSpPr>
        <p:sp>
          <p:nvSpPr>
            <p:cNvPr id="152" name="Rectangle"/>
            <p:cNvSpPr/>
            <p:nvPr/>
          </p:nvSpPr>
          <p:spPr>
            <a:xfrm>
              <a:off x="0" y="-1"/>
              <a:ext cx="1682639" cy="670889"/>
            </a:xfrm>
            <a:prstGeom prst="rect">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lgn="ctr">
                <a:defRPr>
                  <a:latin typeface="Calibri"/>
                  <a:ea typeface="Calibri"/>
                  <a:cs typeface="Calibri"/>
                  <a:sym typeface="Calibri"/>
                </a:defRPr>
              </a:pPr>
            </a:p>
          </p:txBody>
        </p:sp>
        <p:sp>
          <p:nvSpPr>
            <p:cNvPr id="153" name="Ataxic Gait"/>
            <p:cNvSpPr txBox="1"/>
            <p:nvPr/>
          </p:nvSpPr>
          <p:spPr>
            <a:xfrm>
              <a:off x="6350" y="168900"/>
              <a:ext cx="1669939"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latin typeface="Calibri"/>
                  <a:ea typeface="Calibri"/>
                  <a:cs typeface="Calibri"/>
                  <a:sym typeface="Calibri"/>
                </a:defRPr>
              </a:lvl1pPr>
            </a:lstStyle>
            <a:p>
              <a:pPr/>
              <a:r>
                <a:t>Ataxic Gait</a:t>
              </a:r>
            </a:p>
          </p:txBody>
        </p:sp>
      </p:grpSp>
      <p:pic>
        <p:nvPicPr>
          <p:cNvPr id="155" name="Image" descr="Image"/>
          <p:cNvPicPr>
            <a:picLocks noChangeAspect="1"/>
          </p:cNvPicPr>
          <p:nvPr/>
        </p:nvPicPr>
        <p:blipFill>
          <a:blip r:embed="rId2">
            <a:extLst/>
          </a:blip>
          <a:stretch>
            <a:fillRect/>
          </a:stretch>
        </p:blipFill>
        <p:spPr>
          <a:xfrm>
            <a:off x="8456765" y="2794607"/>
            <a:ext cx="3665845" cy="2398512"/>
          </a:xfrm>
          <a:prstGeom prst="rect">
            <a:avLst/>
          </a:prstGeom>
          <a:ln w="12700">
            <a:miter lim="400000"/>
          </a:ln>
        </p:spPr>
      </p:pic>
      <p:grpSp>
        <p:nvGrpSpPr>
          <p:cNvPr id="158" name="Artificial…"/>
          <p:cNvGrpSpPr/>
          <p:nvPr/>
        </p:nvGrpSpPr>
        <p:grpSpPr>
          <a:xfrm>
            <a:off x="1223598" y="5296499"/>
            <a:ext cx="1682639" cy="1008366"/>
            <a:chOff x="0" y="0"/>
            <a:chExt cx="1682638" cy="1008365"/>
          </a:xfrm>
        </p:grpSpPr>
        <p:sp>
          <p:nvSpPr>
            <p:cNvPr id="156" name="Rectangle"/>
            <p:cNvSpPr/>
            <p:nvPr/>
          </p:nvSpPr>
          <p:spPr>
            <a:xfrm>
              <a:off x="0" y="-1"/>
              <a:ext cx="1682639" cy="1008367"/>
            </a:xfrm>
            <a:prstGeom prst="rect">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lgn="ctr">
                <a:defRPr>
                  <a:latin typeface="Calibri"/>
                  <a:ea typeface="Calibri"/>
                  <a:cs typeface="Calibri"/>
                  <a:sym typeface="Calibri"/>
                </a:defRPr>
              </a:pPr>
            </a:p>
          </p:txBody>
        </p:sp>
        <p:sp>
          <p:nvSpPr>
            <p:cNvPr id="157" name="Artificial…"/>
            <p:cNvSpPr txBox="1"/>
            <p:nvPr/>
          </p:nvSpPr>
          <p:spPr>
            <a:xfrm>
              <a:off x="6350" y="45539"/>
              <a:ext cx="1669939" cy="917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latin typeface="Calibri"/>
                  <a:ea typeface="Calibri"/>
                  <a:cs typeface="Calibri"/>
                  <a:sym typeface="Calibri"/>
                </a:defRPr>
              </a:pPr>
              <a:r>
                <a:t>Artificial</a:t>
              </a:r>
            </a:p>
            <a:p>
              <a:pPr algn="ctr">
                <a:defRPr>
                  <a:latin typeface="Calibri"/>
                  <a:ea typeface="Calibri"/>
                  <a:cs typeface="Calibri"/>
                  <a:sym typeface="Calibri"/>
                </a:defRPr>
              </a:pPr>
              <a:r>
                <a:t>Vestibular</a:t>
              </a:r>
            </a:p>
            <a:p>
              <a:pPr algn="ctr">
                <a:defRPr>
                  <a:latin typeface="Calibri"/>
                  <a:ea typeface="Calibri"/>
                  <a:cs typeface="Calibri"/>
                  <a:sym typeface="Calibri"/>
                </a:defRPr>
              </a:pPr>
              <a:r>
                <a:t>Feedback</a:t>
              </a:r>
            </a:p>
          </p:txBody>
        </p:sp>
      </p:grpSp>
      <p:grpSp>
        <p:nvGrpSpPr>
          <p:cNvPr id="161" name="Falling Risk…"/>
          <p:cNvGrpSpPr/>
          <p:nvPr/>
        </p:nvGrpSpPr>
        <p:grpSpPr>
          <a:xfrm>
            <a:off x="4639333" y="5296499"/>
            <a:ext cx="1682640" cy="1008366"/>
            <a:chOff x="0" y="0"/>
            <a:chExt cx="1682638" cy="1008365"/>
          </a:xfrm>
        </p:grpSpPr>
        <p:sp>
          <p:nvSpPr>
            <p:cNvPr id="159" name="Rectangle"/>
            <p:cNvSpPr/>
            <p:nvPr/>
          </p:nvSpPr>
          <p:spPr>
            <a:xfrm>
              <a:off x="0" y="-1"/>
              <a:ext cx="1682639" cy="1008367"/>
            </a:xfrm>
            <a:prstGeom prst="rect">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lgn="ctr">
                <a:defRPr>
                  <a:latin typeface="Calibri"/>
                  <a:ea typeface="Calibri"/>
                  <a:cs typeface="Calibri"/>
                  <a:sym typeface="Calibri"/>
                </a:defRPr>
              </a:pPr>
            </a:p>
          </p:txBody>
        </p:sp>
        <p:sp>
          <p:nvSpPr>
            <p:cNvPr id="160" name="Falling Risk…"/>
            <p:cNvSpPr txBox="1"/>
            <p:nvPr/>
          </p:nvSpPr>
          <p:spPr>
            <a:xfrm>
              <a:off x="6350" y="45539"/>
              <a:ext cx="1669939" cy="9172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latin typeface="Calibri"/>
                  <a:ea typeface="Calibri"/>
                  <a:cs typeface="Calibri"/>
                  <a:sym typeface="Calibri"/>
                </a:defRPr>
              </a:pPr>
              <a:r>
                <a:t>Falling Risk</a:t>
              </a:r>
            </a:p>
            <a:p>
              <a:pPr algn="ctr">
                <a:defRPr>
                  <a:latin typeface="Calibri"/>
                  <a:ea typeface="Calibri"/>
                  <a:cs typeface="Calibri"/>
                  <a:sym typeface="Calibri"/>
                </a:defRPr>
              </a:pPr>
              <a:r>
                <a:t>Awareness</a:t>
              </a:r>
            </a:p>
            <a:p>
              <a:pPr algn="ctr">
                <a:defRPr>
                  <a:latin typeface="Calibri"/>
                  <a:ea typeface="Calibri"/>
                  <a:cs typeface="Calibri"/>
                  <a:sym typeface="Calibri"/>
                </a:defRPr>
              </a:pPr>
              <a:r>
                <a:t>System</a:t>
              </a:r>
            </a:p>
          </p:txBody>
        </p:sp>
      </p:grpSp>
      <p:grpSp>
        <p:nvGrpSpPr>
          <p:cNvPr id="164" name="Gait…"/>
          <p:cNvGrpSpPr/>
          <p:nvPr/>
        </p:nvGrpSpPr>
        <p:grpSpPr>
          <a:xfrm>
            <a:off x="8055068" y="5296499"/>
            <a:ext cx="1682639" cy="1008366"/>
            <a:chOff x="0" y="0"/>
            <a:chExt cx="1682638" cy="1008365"/>
          </a:xfrm>
        </p:grpSpPr>
        <p:sp>
          <p:nvSpPr>
            <p:cNvPr id="162" name="Rectangle"/>
            <p:cNvSpPr/>
            <p:nvPr/>
          </p:nvSpPr>
          <p:spPr>
            <a:xfrm>
              <a:off x="0" y="-1"/>
              <a:ext cx="1682639" cy="1008367"/>
            </a:xfrm>
            <a:prstGeom prst="rect">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pPr algn="ctr">
                <a:defRPr>
                  <a:latin typeface="Calibri"/>
                  <a:ea typeface="Calibri"/>
                  <a:cs typeface="Calibri"/>
                  <a:sym typeface="Calibri"/>
                </a:defRPr>
              </a:pPr>
            </a:p>
          </p:txBody>
        </p:sp>
        <p:sp>
          <p:nvSpPr>
            <p:cNvPr id="163" name="Gait…"/>
            <p:cNvSpPr txBox="1"/>
            <p:nvPr/>
          </p:nvSpPr>
          <p:spPr>
            <a:xfrm>
              <a:off x="6350" y="191589"/>
              <a:ext cx="1669939" cy="6251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latin typeface="Calibri"/>
                  <a:ea typeface="Calibri"/>
                  <a:cs typeface="Calibri"/>
                  <a:sym typeface="Calibri"/>
                </a:defRPr>
              </a:pPr>
              <a:r>
                <a:t>Gait</a:t>
              </a:r>
            </a:p>
            <a:p>
              <a:pPr algn="ctr">
                <a:defRPr>
                  <a:latin typeface="Calibri"/>
                  <a:ea typeface="Calibri"/>
                  <a:cs typeface="Calibri"/>
                  <a:sym typeface="Calibri"/>
                </a:defRPr>
              </a:pPr>
              <a:r>
                <a:t>Pacemaker</a:t>
              </a:r>
            </a:p>
          </p:txBody>
        </p:sp>
      </p:grpSp>
      <p:sp>
        <p:nvSpPr>
          <p:cNvPr id="165" name="Clinical Case"/>
          <p:cNvSpPr txBox="1"/>
          <p:nvPr/>
        </p:nvSpPr>
        <p:spPr>
          <a:xfrm>
            <a:off x="707443" y="3468775"/>
            <a:ext cx="11823338" cy="15395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1" marL="742950" indent="-285750">
              <a:lnSpc>
                <a:spcPct val="150000"/>
              </a:lnSpc>
              <a:buSzPct val="100000"/>
              <a:buFont typeface="Arial"/>
              <a:buChar char="•"/>
              <a:defRPr b="1"/>
            </a:pPr>
            <a:r>
              <a:t>Wearable Actuated Vest</a:t>
            </a:r>
            <a:r>
              <a:rPr b="0"/>
              <a:t>: WDBR [3]</a:t>
            </a:r>
          </a:p>
          <a:p>
            <a:pPr lvl="1" marL="742950" indent="-285750">
              <a:lnSpc>
                <a:spcPct val="150000"/>
              </a:lnSpc>
              <a:buSzPct val="100000"/>
              <a:buFont typeface="Arial"/>
              <a:buChar char="•"/>
              <a:defRPr b="1"/>
            </a:pPr>
            <a:r>
              <a:t>Testbed</a:t>
            </a:r>
            <a:r>
              <a:rPr b="0"/>
              <a:t>: iteratively improvements and testing.</a:t>
            </a:r>
            <a:endParaRPr b="0"/>
          </a:p>
          <a:p>
            <a:pPr lvl="1" marL="742950" indent="-285750">
              <a:lnSpc>
                <a:spcPct val="150000"/>
              </a:lnSpc>
              <a:buSzPct val="100000"/>
              <a:buFont typeface="Arial"/>
              <a:buChar char="•"/>
              <a:defRPr b="1"/>
            </a:pPr>
            <a:r>
              <a:t>VF</a:t>
            </a:r>
            <a:r>
              <a:rPr b="0"/>
              <a:t>: vibro-tactile feedback stimulation</a:t>
            </a:r>
            <a:endParaRPr b="0"/>
          </a:p>
          <a:p>
            <a:pPr lvl="1" marL="742950" indent="-285750">
              <a:lnSpc>
                <a:spcPct val="150000"/>
              </a:lnSpc>
              <a:buSzPct val="100000"/>
              <a:buFont typeface="Arial"/>
              <a:buChar char="•"/>
              <a:defRPr b="1"/>
            </a:pPr>
            <a:r>
              <a:t>Motor Control Learning</a:t>
            </a:r>
            <a:r>
              <a:rPr b="0"/>
              <a:t>: Assist-as-needed and adaptive VF signal [5]</a:t>
            </a:r>
          </a:p>
        </p:txBody>
      </p:sp>
      <p:sp>
        <p:nvSpPr>
          <p:cNvPr id="166" name="Grace Lindsay[47], Guest 2021 [52]"/>
          <p:cNvSpPr txBox="1"/>
          <p:nvPr/>
        </p:nvSpPr>
        <p:spPr>
          <a:xfrm>
            <a:off x="8412368" y="6158301"/>
            <a:ext cx="3754637" cy="558801"/>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p>
            <a:pPr algn="ctr" defTabSz="412750">
              <a:defRPr sz="1600">
                <a:solidFill>
                  <a:srgbClr val="414141"/>
                </a:solidFill>
                <a:latin typeface="Palatino"/>
                <a:ea typeface="Palatino"/>
                <a:cs typeface="Palatino"/>
                <a:sym typeface="Palatino"/>
              </a:defRPr>
            </a:pPr>
            <a:br/>
            <a:r>
              <a:t>Peake 2018 [4], Balasubramanian 2010 [5]</a:t>
            </a:r>
          </a:p>
        </p:txBody>
      </p:sp>
      <p:pic>
        <p:nvPicPr>
          <p:cNvPr id="167" name="Picture 36" descr="Picture 36"/>
          <p:cNvPicPr>
            <a:picLocks noChangeAspect="1"/>
          </p:cNvPicPr>
          <p:nvPr/>
        </p:nvPicPr>
        <p:blipFill>
          <a:blip r:embed="rId3">
            <a:extLst/>
          </a:blip>
          <a:stretch>
            <a:fillRect/>
          </a:stretch>
        </p:blipFill>
        <p:spPr>
          <a:xfrm>
            <a:off x="11229098" y="320398"/>
            <a:ext cx="299893" cy="634113"/>
          </a:xfrm>
          <a:prstGeom prst="rect">
            <a:avLst/>
          </a:prstGeom>
          <a:ln w="12700">
            <a:miter lim="400000"/>
          </a:ln>
        </p:spPr>
      </p:pic>
      <p:pic>
        <p:nvPicPr>
          <p:cNvPr id="168" name="Image" descr="Image"/>
          <p:cNvPicPr>
            <a:picLocks noChangeAspect="1"/>
          </p:cNvPicPr>
          <p:nvPr/>
        </p:nvPicPr>
        <p:blipFill>
          <a:blip r:embed="rId4">
            <a:extLst/>
          </a:blip>
          <a:stretch>
            <a:fillRect/>
          </a:stretch>
        </p:blipFill>
        <p:spPr>
          <a:xfrm>
            <a:off x="10372207" y="428662"/>
            <a:ext cx="794824" cy="350660"/>
          </a:xfrm>
          <a:prstGeom prst="rect">
            <a:avLst/>
          </a:prstGeom>
          <a:ln w="12700">
            <a:miter lim="400000"/>
          </a:ln>
        </p:spPr>
      </p:pic>
      <p:sp>
        <p:nvSpPr>
          <p:cNvPr id="169" name="1/8"/>
          <p:cNvSpPr txBox="1"/>
          <p:nvPr/>
        </p:nvSpPr>
        <p:spPr>
          <a:xfrm>
            <a:off x="11474491" y="418572"/>
            <a:ext cx="5954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4/10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equilivest.png" descr="equilivest.png"/>
          <p:cNvPicPr>
            <a:picLocks noChangeAspect="1"/>
          </p:cNvPicPr>
          <p:nvPr/>
        </p:nvPicPr>
        <p:blipFill>
          <a:blip r:embed="rId2">
            <a:extLst/>
          </a:blip>
          <a:stretch>
            <a:fillRect/>
          </a:stretch>
        </p:blipFill>
        <p:spPr>
          <a:xfrm>
            <a:off x="182470" y="1556935"/>
            <a:ext cx="6550229" cy="4386315"/>
          </a:xfrm>
          <a:prstGeom prst="rect">
            <a:avLst/>
          </a:prstGeom>
          <a:ln w="12700">
            <a:miter lim="400000"/>
          </a:ln>
        </p:spPr>
      </p:pic>
      <p:sp>
        <p:nvSpPr>
          <p:cNvPr id="172" name="Rectangle"/>
          <p:cNvSpPr/>
          <p:nvPr/>
        </p:nvSpPr>
        <p:spPr>
          <a:xfrm>
            <a:off x="14020" y="2452"/>
            <a:ext cx="10258019" cy="1270005"/>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sp>
        <p:nvSpPr>
          <p:cNvPr id="173" name="Introduction"/>
          <p:cNvSpPr txBox="1"/>
          <p:nvPr/>
        </p:nvSpPr>
        <p:spPr>
          <a:xfrm>
            <a:off x="182469" y="286935"/>
            <a:ext cx="2386975"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Equilivest</a:t>
            </a:r>
          </a:p>
        </p:txBody>
      </p:sp>
      <p:pic>
        <p:nvPicPr>
          <p:cNvPr id="174" name="Imagen 3" descr="Imagen 3"/>
          <p:cNvPicPr>
            <a:picLocks noChangeAspect="1"/>
          </p:cNvPicPr>
          <p:nvPr/>
        </p:nvPicPr>
        <p:blipFill>
          <a:blip r:embed="rId3">
            <a:extLst/>
          </a:blip>
          <a:stretch>
            <a:fillRect/>
          </a:stretch>
        </p:blipFill>
        <p:spPr>
          <a:xfrm>
            <a:off x="7199707" y="1556935"/>
            <a:ext cx="3813243" cy="4793130"/>
          </a:xfrm>
          <a:prstGeom prst="rect">
            <a:avLst/>
          </a:prstGeom>
          <a:ln w="12700">
            <a:miter lim="400000"/>
          </a:ln>
        </p:spPr>
      </p:pic>
      <p:pic>
        <p:nvPicPr>
          <p:cNvPr id="175" name="Picture 36" descr="Picture 36"/>
          <p:cNvPicPr>
            <a:picLocks noChangeAspect="1"/>
          </p:cNvPicPr>
          <p:nvPr/>
        </p:nvPicPr>
        <p:blipFill>
          <a:blip r:embed="rId4">
            <a:extLst/>
          </a:blip>
          <a:stretch>
            <a:fillRect/>
          </a:stretch>
        </p:blipFill>
        <p:spPr>
          <a:xfrm>
            <a:off x="11229098" y="320398"/>
            <a:ext cx="299893" cy="634113"/>
          </a:xfrm>
          <a:prstGeom prst="rect">
            <a:avLst/>
          </a:prstGeom>
          <a:ln w="12700">
            <a:miter lim="400000"/>
          </a:ln>
        </p:spPr>
      </p:pic>
      <p:pic>
        <p:nvPicPr>
          <p:cNvPr id="176" name="Image" descr="Image"/>
          <p:cNvPicPr>
            <a:picLocks noChangeAspect="1"/>
          </p:cNvPicPr>
          <p:nvPr/>
        </p:nvPicPr>
        <p:blipFill>
          <a:blip r:embed="rId5">
            <a:extLst/>
          </a:blip>
          <a:stretch>
            <a:fillRect/>
          </a:stretch>
        </p:blipFill>
        <p:spPr>
          <a:xfrm>
            <a:off x="10372207" y="428662"/>
            <a:ext cx="794824" cy="350660"/>
          </a:xfrm>
          <a:prstGeom prst="rect">
            <a:avLst/>
          </a:prstGeom>
          <a:ln w="12700">
            <a:miter lim="400000"/>
          </a:ln>
        </p:spPr>
      </p:pic>
      <p:sp>
        <p:nvSpPr>
          <p:cNvPr id="177" name="1/8"/>
          <p:cNvSpPr txBox="1"/>
          <p:nvPr/>
        </p:nvSpPr>
        <p:spPr>
          <a:xfrm>
            <a:off x="11474491" y="418572"/>
            <a:ext cx="5954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5/10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Rectangle"/>
          <p:cNvSpPr/>
          <p:nvPr/>
        </p:nvSpPr>
        <p:spPr>
          <a:xfrm>
            <a:off x="14020" y="2453"/>
            <a:ext cx="10258019" cy="1270003"/>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sp>
        <p:nvSpPr>
          <p:cNvPr id="180" name="Introduction"/>
          <p:cNvSpPr txBox="1"/>
          <p:nvPr/>
        </p:nvSpPr>
        <p:spPr>
          <a:xfrm>
            <a:off x="182470" y="286935"/>
            <a:ext cx="3068570"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Experiments</a:t>
            </a:r>
          </a:p>
        </p:txBody>
      </p:sp>
      <p:sp>
        <p:nvSpPr>
          <p:cNvPr id="181" name="Experiments"/>
          <p:cNvSpPr txBox="1"/>
          <p:nvPr/>
        </p:nvSpPr>
        <p:spPr>
          <a:xfrm>
            <a:off x="110552" y="1851241"/>
            <a:ext cx="5941304" cy="40668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AutoNum type="arabicPeriod" startAt="1"/>
            </a:pPr>
            <a:r>
              <a:rPr b="1"/>
              <a:t>Vestibular Information Integration</a:t>
            </a:r>
            <a:r>
              <a:t>: Participants are told to lean forward performing ankle forward until they can’t maintain balance anymore</a:t>
            </a:r>
            <a:br/>
            <a:r>
              <a:t>Goal: Determine breaking point before falls.</a:t>
            </a:r>
            <a:br/>
          </a:p>
          <a:p>
            <a:pPr marL="342900" indent="-342900">
              <a:buSzPct val="100000"/>
              <a:buAutoNum type="arabicPeriod" startAt="1"/>
            </a:pPr>
            <a:r>
              <a:rPr b="1"/>
              <a:t>Ataxic Gait:</a:t>
            </a:r>
            <a:r>
              <a:t> Ten-Meter Walking (10MWT) assessment</a:t>
            </a:r>
            <a:br/>
            <a:r>
              <a:t>Goal: Identify gait cycle for the pacemaker and gait abnormalities.</a:t>
            </a:r>
            <a:br/>
          </a:p>
          <a:p>
            <a:pPr marL="342900" indent="-342900">
              <a:buSzPct val="100000"/>
              <a:buAutoNum type="arabicPeriod" startAt="1"/>
            </a:pPr>
            <a:r>
              <a:rPr b="1"/>
              <a:t>Bradykinesia</a:t>
            </a:r>
            <a:r>
              <a:t>: Combination of previous two experiments</a:t>
            </a:r>
            <a:br/>
            <a:r>
              <a:t>Goal: Obtain data of a time series to implement a forecasting procedure, calibrated to the patient.</a:t>
            </a:r>
            <a:endParaRPr>
              <a:latin typeface="Calibri"/>
              <a:ea typeface="Calibri"/>
              <a:cs typeface="Calibri"/>
              <a:sym typeface="Calibri"/>
            </a:endParaRPr>
          </a:p>
        </p:txBody>
      </p:sp>
      <p:sp>
        <p:nvSpPr>
          <p:cNvPr id="182" name="Dynamic Balance in Post-ACV Patients"/>
          <p:cNvSpPr txBox="1"/>
          <p:nvPr/>
        </p:nvSpPr>
        <p:spPr>
          <a:xfrm>
            <a:off x="353065" y="1366161"/>
            <a:ext cx="1476296" cy="3506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vl1pPr>
          </a:lstStyle>
          <a:p>
            <a:pPr/>
            <a:r>
              <a:t>Experiments</a:t>
            </a:r>
          </a:p>
        </p:txBody>
      </p:sp>
      <p:graphicFrame>
        <p:nvGraphicFramePr>
          <p:cNvPr id="183" name="Gráfico 2"/>
          <p:cNvGraphicFramePr/>
          <p:nvPr/>
        </p:nvGraphicFramePr>
        <p:xfrm>
          <a:off x="6391116" y="1693246"/>
          <a:ext cx="5276003" cy="2339508"/>
        </p:xfrm>
        <a:graphic xmlns:a="http://schemas.openxmlformats.org/drawingml/2006/main">
          <a:graphicData uri="http://schemas.openxmlformats.org/drawingml/2006/chart">
            <c:chart xmlns:c="http://schemas.openxmlformats.org/drawingml/2006/chart" r:id="rId2"/>
          </a:graphicData>
        </a:graphic>
      </p:graphicFrame>
      <p:pic>
        <p:nvPicPr>
          <p:cNvPr id="184" name="chart" descr="chart"/>
          <p:cNvPicPr>
            <a:picLocks noChangeAspect="1"/>
          </p:cNvPicPr>
          <p:nvPr/>
        </p:nvPicPr>
        <p:blipFill>
          <a:blip r:embed="rId3">
            <a:extLst/>
          </a:blip>
          <a:stretch>
            <a:fillRect/>
          </a:stretch>
        </p:blipFill>
        <p:spPr>
          <a:xfrm>
            <a:off x="6392655" y="4064001"/>
            <a:ext cx="5500519" cy="2387195"/>
          </a:xfrm>
          <a:prstGeom prst="rect">
            <a:avLst/>
          </a:prstGeom>
          <a:ln w="12700">
            <a:miter lim="400000"/>
          </a:ln>
        </p:spPr>
      </p:pic>
      <p:pic>
        <p:nvPicPr>
          <p:cNvPr id="185" name="Picture 36" descr="Picture 36"/>
          <p:cNvPicPr>
            <a:picLocks noChangeAspect="1"/>
          </p:cNvPicPr>
          <p:nvPr/>
        </p:nvPicPr>
        <p:blipFill>
          <a:blip r:embed="rId4">
            <a:extLst/>
          </a:blip>
          <a:stretch>
            <a:fillRect/>
          </a:stretch>
        </p:blipFill>
        <p:spPr>
          <a:xfrm>
            <a:off x="11229098" y="320398"/>
            <a:ext cx="299893" cy="634113"/>
          </a:xfrm>
          <a:prstGeom prst="rect">
            <a:avLst/>
          </a:prstGeom>
          <a:ln w="12700">
            <a:miter lim="400000"/>
          </a:ln>
        </p:spPr>
      </p:pic>
      <p:pic>
        <p:nvPicPr>
          <p:cNvPr id="186" name="Image" descr="Image"/>
          <p:cNvPicPr>
            <a:picLocks noChangeAspect="1"/>
          </p:cNvPicPr>
          <p:nvPr/>
        </p:nvPicPr>
        <p:blipFill>
          <a:blip r:embed="rId5">
            <a:extLst/>
          </a:blip>
          <a:stretch>
            <a:fillRect/>
          </a:stretch>
        </p:blipFill>
        <p:spPr>
          <a:xfrm>
            <a:off x="10372207" y="428662"/>
            <a:ext cx="794824" cy="350660"/>
          </a:xfrm>
          <a:prstGeom prst="rect">
            <a:avLst/>
          </a:prstGeom>
          <a:ln w="12700">
            <a:miter lim="400000"/>
          </a:ln>
        </p:spPr>
      </p:pic>
      <p:sp>
        <p:nvSpPr>
          <p:cNvPr id="187" name="1/8"/>
          <p:cNvSpPr txBox="1"/>
          <p:nvPr/>
        </p:nvSpPr>
        <p:spPr>
          <a:xfrm>
            <a:off x="11474491" y="418572"/>
            <a:ext cx="5954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6/10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Rectangle"/>
          <p:cNvSpPr/>
          <p:nvPr/>
        </p:nvSpPr>
        <p:spPr>
          <a:xfrm>
            <a:off x="14020" y="2453"/>
            <a:ext cx="10258019" cy="1023143"/>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sp>
        <p:nvSpPr>
          <p:cNvPr id="190" name="Introduction"/>
          <p:cNvSpPr txBox="1"/>
          <p:nvPr/>
        </p:nvSpPr>
        <p:spPr>
          <a:xfrm>
            <a:off x="182470" y="144694"/>
            <a:ext cx="1648341" cy="63411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atin typeface="Calibri"/>
                <a:ea typeface="Calibri"/>
                <a:cs typeface="Calibri"/>
                <a:sym typeface="Calibri"/>
              </a:defRPr>
            </a:lvl1pPr>
          </a:lstStyle>
          <a:p>
            <a:pPr/>
            <a:r>
              <a:t>Results</a:t>
            </a:r>
          </a:p>
        </p:txBody>
      </p:sp>
      <p:pic>
        <p:nvPicPr>
          <p:cNvPr id="191" name="20221022_184945" descr="20221022_184945"/>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833047" y="-763309"/>
            <a:ext cx="8607442" cy="5084298"/>
          </a:xfrm>
          <a:prstGeom prst="rect">
            <a:avLst/>
          </a:prstGeom>
          <a:ln w="12700">
            <a:miter lim="400000"/>
          </a:ln>
        </p:spPr>
      </p:pic>
      <p:graphicFrame>
        <p:nvGraphicFramePr>
          <p:cNvPr id="192" name="Gráfico 6"/>
          <p:cNvGraphicFramePr/>
          <p:nvPr/>
        </p:nvGraphicFramePr>
        <p:xfrm>
          <a:off x="-151701" y="4286814"/>
          <a:ext cx="7601335" cy="2483656"/>
        </p:xfrm>
        <a:graphic xmlns:a="http://schemas.openxmlformats.org/drawingml/2006/main">
          <a:graphicData uri="http://schemas.openxmlformats.org/drawingml/2006/chart">
            <c:chart xmlns:c="http://schemas.openxmlformats.org/drawingml/2006/chart" r:id="rId5"/>
          </a:graphicData>
        </a:graphic>
      </p:graphicFrame>
      <p:graphicFrame>
        <p:nvGraphicFramePr>
          <p:cNvPr id="193" name="Gráfico 7"/>
          <p:cNvGraphicFramePr/>
          <p:nvPr/>
        </p:nvGraphicFramePr>
        <p:xfrm>
          <a:off x="7375894" y="4630232"/>
          <a:ext cx="4470813" cy="2134207"/>
        </p:xfrm>
        <a:graphic xmlns:a="http://schemas.openxmlformats.org/drawingml/2006/main">
          <a:graphicData uri="http://schemas.openxmlformats.org/drawingml/2006/chart">
            <c:chart xmlns:c="http://schemas.openxmlformats.org/drawingml/2006/chart" r:id="rId6"/>
          </a:graphicData>
        </a:graphic>
      </p:graphicFrame>
      <p:pic>
        <p:nvPicPr>
          <p:cNvPr id="194" name="Picture 36" descr="Picture 36"/>
          <p:cNvPicPr>
            <a:picLocks noChangeAspect="1"/>
          </p:cNvPicPr>
          <p:nvPr/>
        </p:nvPicPr>
        <p:blipFill>
          <a:blip r:embed="rId7">
            <a:extLst/>
          </a:blip>
          <a:stretch>
            <a:fillRect/>
          </a:stretch>
        </p:blipFill>
        <p:spPr>
          <a:xfrm>
            <a:off x="11229098" y="320398"/>
            <a:ext cx="299893" cy="634113"/>
          </a:xfrm>
          <a:prstGeom prst="rect">
            <a:avLst/>
          </a:prstGeom>
          <a:ln w="12700">
            <a:miter lim="400000"/>
          </a:ln>
        </p:spPr>
      </p:pic>
      <p:pic>
        <p:nvPicPr>
          <p:cNvPr id="195" name="Image" descr="Image"/>
          <p:cNvPicPr>
            <a:picLocks noChangeAspect="1"/>
          </p:cNvPicPr>
          <p:nvPr/>
        </p:nvPicPr>
        <p:blipFill>
          <a:blip r:embed="rId8">
            <a:extLst/>
          </a:blip>
          <a:stretch>
            <a:fillRect/>
          </a:stretch>
        </p:blipFill>
        <p:spPr>
          <a:xfrm>
            <a:off x="10372207" y="428662"/>
            <a:ext cx="794824" cy="350660"/>
          </a:xfrm>
          <a:prstGeom prst="rect">
            <a:avLst/>
          </a:prstGeom>
          <a:ln w="12700">
            <a:miter lim="400000"/>
          </a:ln>
        </p:spPr>
      </p:pic>
      <p:sp>
        <p:nvSpPr>
          <p:cNvPr id="196" name="1/8"/>
          <p:cNvSpPr txBox="1"/>
          <p:nvPr/>
        </p:nvSpPr>
        <p:spPr>
          <a:xfrm>
            <a:off x="11474491" y="418572"/>
            <a:ext cx="5954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7/10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414" fill="hold"/>
                                        <p:tgtEl>
                                          <p:spTgt spid="191"/>
                                        </p:tgtEl>
                                      </p:cBhvr>
                                    </p:cmd>
                                  </p:childTnLst>
                                </p:cTn>
                              </p:par>
                            </p:childTnLst>
                          </p:cTn>
                        </p:par>
                        <p:par>
                          <p:cTn id="7" fill="hold">
                            <p:stCondLst>
                              <p:cond delay="10414"/>
                            </p:stCondLst>
                            <p:childTnLst>
                              <p:par>
                                <p:cTn id="8" presetClass="entr" nodeType="afterEffect" presetSubtype="8" presetID="22" grpId="2" fill="hold">
                                  <p:stCondLst>
                                    <p:cond delay="0"/>
                                  </p:stCondLst>
                                  <p:childTnLst>
                                    <p:set>
                                      <p:cBhvr>
                                        <p:cTn id="9" fill="hold"/>
                                        <p:tgtEl>
                                          <p:spTgt spid="193">
                                            <p:graphicEl>
                                              <a:chart bldStep="gridLegend" categoryIdx="-3" seriesIdx="-3"/>
                                            </p:graphicEl>
                                          </p:spTgt>
                                        </p:tgtEl>
                                        <p:attrNameLst>
                                          <p:attrName>style.visibility</p:attrName>
                                        </p:attrNameLst>
                                      </p:cBhvr>
                                      <p:to>
                                        <p:strVal val="visible"/>
                                      </p:to>
                                    </p:set>
                                    <p:animEffect filter="wipe(left)" transition="in">
                                      <p:cBhvr>
                                        <p:cTn id="10" dur="8510"/>
                                        <p:tgtEl>
                                          <p:spTgt spid="193">
                                            <p:graphicEl>
                                              <a:chart bldStep="gridLegend" categoryIdx="-3" seriesIdx="-3"/>
                                            </p:graphicEl>
                                          </p:spTgt>
                                        </p:tgtEl>
                                      </p:cBhvr>
                                    </p:animEffect>
                                  </p:childTnLst>
                                </p:cTn>
                              </p:par>
                            </p:childTnLst>
                          </p:cTn>
                        </p:par>
                        <p:par>
                          <p:cTn id="11" fill="hold">
                            <p:stCondLst>
                              <p:cond delay="18924"/>
                            </p:stCondLst>
                            <p:childTnLst>
                              <p:par>
                                <p:cTn id="12" presetClass="entr" nodeType="afterEffect" presetSubtype="8" presetID="22" grpId="2" fill="hold">
                                  <p:stCondLst>
                                    <p:cond delay="0"/>
                                  </p:stCondLst>
                                  <p:childTnLst>
                                    <p:set>
                                      <p:cBhvr>
                                        <p:cTn id="13" fill="hold"/>
                                        <p:tgtEl>
                                          <p:spTgt spid="193">
                                            <p:graphicEl>
                                              <a:chart bldStep="series" categoryIdx="-4" seriesIdx="0"/>
                                            </p:graphicEl>
                                          </p:spTgt>
                                        </p:tgtEl>
                                        <p:attrNameLst>
                                          <p:attrName>style.visibility</p:attrName>
                                        </p:attrNameLst>
                                      </p:cBhvr>
                                      <p:to>
                                        <p:strVal val="visible"/>
                                      </p:to>
                                    </p:set>
                                    <p:animEffect filter="wipe(left)" transition="in">
                                      <p:cBhvr>
                                        <p:cTn id="14" dur="8510"/>
                                        <p:tgtEl>
                                          <p:spTgt spid="193">
                                            <p:graphicEl>
                                              <a:chart bldStep="series" categoryIdx="-4" seriesIdx="0"/>
                                            </p:graphicEl>
                                          </p:spTgt>
                                        </p:tgtEl>
                                      </p:cBhvr>
                                    </p:animEffect>
                                  </p:childTnLst>
                                </p:cTn>
                              </p:par>
                            </p:childTnLst>
                          </p:cTn>
                        </p:par>
                        <p:par>
                          <p:cTn id="15" fill="hold">
                            <p:stCondLst>
                              <p:cond delay="27434"/>
                            </p:stCondLst>
                            <p:childTnLst>
                              <p:par>
                                <p:cTn id="16" presetClass="entr" nodeType="afterEffect" presetSubtype="8" presetID="22" grpId="3" fill="hold">
                                  <p:stCondLst>
                                    <p:cond delay="0"/>
                                  </p:stCondLst>
                                  <p:childTnLst>
                                    <p:set>
                                      <p:cBhvr>
                                        <p:cTn id="17" fill="hold"/>
                                        <p:tgtEl>
                                          <p:spTgt spid="192">
                                            <p:graphicEl>
                                              <a:chart bldStep="gridLegend" categoryIdx="-3" seriesIdx="-3"/>
                                            </p:graphicEl>
                                          </p:spTgt>
                                        </p:tgtEl>
                                        <p:attrNameLst>
                                          <p:attrName>style.visibility</p:attrName>
                                        </p:attrNameLst>
                                      </p:cBhvr>
                                      <p:to>
                                        <p:strVal val="visible"/>
                                      </p:to>
                                    </p:set>
                                    <p:animEffect filter="wipe(left)" transition="in">
                                      <p:cBhvr>
                                        <p:cTn id="18" dur="11510"/>
                                        <p:tgtEl>
                                          <p:spTgt spid="192">
                                            <p:graphicEl>
                                              <a:chart bldStep="gridLegend" categoryIdx="-3" seriesIdx="-3"/>
                                            </p:graphicEl>
                                          </p:spTgt>
                                        </p:tgtEl>
                                      </p:cBhvr>
                                    </p:animEffect>
                                  </p:childTnLst>
                                </p:cTn>
                              </p:par>
                            </p:childTnLst>
                          </p:cTn>
                        </p:par>
                        <p:par>
                          <p:cTn id="19" fill="hold">
                            <p:stCondLst>
                              <p:cond delay="38944"/>
                            </p:stCondLst>
                            <p:childTnLst>
                              <p:par>
                                <p:cTn id="20" presetClass="entr" nodeType="afterEffect" presetSubtype="8" presetID="22" grpId="3" fill="hold">
                                  <p:stCondLst>
                                    <p:cond delay="0"/>
                                  </p:stCondLst>
                                  <p:childTnLst>
                                    <p:set>
                                      <p:cBhvr>
                                        <p:cTn id="21" fill="hold"/>
                                        <p:tgtEl>
                                          <p:spTgt spid="192">
                                            <p:graphicEl>
                                              <a:chart bldStep="series" categoryIdx="-4" seriesIdx="0"/>
                                            </p:graphicEl>
                                          </p:spTgt>
                                        </p:tgtEl>
                                        <p:attrNameLst>
                                          <p:attrName>style.visibility</p:attrName>
                                        </p:attrNameLst>
                                      </p:cBhvr>
                                      <p:to>
                                        <p:strVal val="visible"/>
                                      </p:to>
                                    </p:set>
                                    <p:animEffect filter="wipe(left)" transition="in">
                                      <p:cBhvr>
                                        <p:cTn id="22" dur="11510"/>
                                        <p:tgtEl>
                                          <p:spTgt spid="192">
                                            <p:graphicEl>
                                              <a:chart bldStep="series" categoryIdx="-4" seriesIdx="0"/>
                                            </p:graphicEl>
                                          </p:spTgt>
                                        </p:tgtEl>
                                      </p:cBhvr>
                                    </p:animEffect>
                                  </p:childTnLst>
                                </p:cTn>
                              </p:par>
                            </p:childTnLst>
                          </p:cTn>
                        </p:par>
                        <p:par>
                          <p:cTn id="23" fill="hold">
                            <p:stCondLst>
                              <p:cond delay="50454"/>
                            </p:stCondLst>
                            <p:childTnLst>
                              <p:par>
                                <p:cTn id="24" presetClass="entr" nodeType="afterEffect" presetSubtype="8" presetID="22" grpId="3" fill="hold">
                                  <p:stCondLst>
                                    <p:cond delay="0"/>
                                  </p:stCondLst>
                                  <p:childTnLst>
                                    <p:set>
                                      <p:cBhvr>
                                        <p:cTn id="25" fill="hold"/>
                                        <p:tgtEl>
                                          <p:spTgt spid="192">
                                            <p:graphicEl>
                                              <a:chart bldStep="series" categoryIdx="-4" seriesIdx="1"/>
                                            </p:graphicEl>
                                          </p:spTgt>
                                        </p:tgtEl>
                                        <p:attrNameLst>
                                          <p:attrName>style.visibility</p:attrName>
                                        </p:attrNameLst>
                                      </p:cBhvr>
                                      <p:to>
                                        <p:strVal val="visible"/>
                                      </p:to>
                                    </p:set>
                                    <p:animEffect filter="wipe(left)" transition="in">
                                      <p:cBhvr>
                                        <p:cTn id="26" dur="11510"/>
                                        <p:tgtEl>
                                          <p:spTgt spid="192">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27" fill="hold" display="0">
                  <p:stCondLst>
                    <p:cond delay="indefinite"/>
                  </p:stCondLst>
                </p:cTn>
                <p:tgtEl>
                  <p:spTgt spid="191"/>
                </p:tgtEl>
              </p:cMediaNode>
            </p:video>
            <p:seq concurrent="1" prevAc="none" nextAc="seek">
              <p:cTn id="28" evtFilter="cancelBubble" nodeType="interactiveSeq" restart="whenNotActive" fill="hold">
                <p:stCondLst>
                  <p:cond delay="0" evt="onClick">
                    <p:tgtEl>
                      <p:spTgt spid="191"/>
                    </p:tgtEl>
                  </p:cond>
                </p:stCondLst>
                <p:endSync delay="0" evt="end">
                  <p:rtn val="all"/>
                </p:endSync>
                <p:childTnLst>
                  <p:par>
                    <p:cTn id="29" fill="hold">
                      <p:stCondLst>
                        <p:cond delay="0"/>
                      </p:stCondLst>
                      <p:childTnLst>
                        <p:par>
                          <p:cTn id="30" fill="hold">
                            <p:stCondLst>
                              <p:cond delay="0"/>
                            </p:stCondLst>
                            <p:childTnLst>
                              <p:par>
                                <p:cTn id="31" presetClass="mediacall" nodeType="clickEffect" presetSubtype="0" presetID="2" fill="hold">
                                  <p:stCondLst>
                                    <p:cond delay="0"/>
                                  </p:stCondLst>
                                  <p:childTnLst>
                                    <p:cmd type="call" cmd="togglePause">
                                      <p:cBhvr>
                                        <p:cTn id="32" dur="1" fill="hold"/>
                                        <p:tgtEl>
                                          <p:spTgt spid="191"/>
                                        </p:tgtEl>
                                      </p:cBhvr>
                                    </p:cmd>
                                  </p:childTnLst>
                                </p:cTn>
                              </p:par>
                            </p:childTnLst>
                          </p:cTn>
                        </p:par>
                      </p:childTnLst>
                    </p:cTn>
                  </p:par>
                </p:childTnLst>
              </p:cTn>
              <p:nextCondLst>
                <p:cond delay="0" evt="onClick">
                  <p:tgtEl>
                    <p:spTgt spid="191"/>
                  </p:tgtEl>
                </p:cond>
              </p:nextCondLst>
            </p:seq>
          </p:childTnLst>
        </p:cTn>
      </p:par>
    </p:tnLst>
    <p:bldLst>
      <p:bldGraphic spid="193" grpId="2">
        <p:bldSub>
          <a:bldChart bld="series"/>
        </p:bldSub>
      </p:bldGraphic>
      <p:bldGraphic spid="192" grpId="3">
        <p:bldSub>
          <a:bldChart bld="series"/>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Rectangle"/>
          <p:cNvSpPr/>
          <p:nvPr/>
        </p:nvSpPr>
        <p:spPr>
          <a:xfrm>
            <a:off x="14020" y="2452"/>
            <a:ext cx="10258019" cy="1270005"/>
          </a:xfrm>
          <a:prstGeom prst="rect">
            <a:avLst/>
          </a:prstGeom>
          <a:solidFill>
            <a:srgbClr val="5F3E5A"/>
          </a:solidFill>
          <a:ln w="25400">
            <a:solidFill>
              <a:srgbClr val="5F3E5A"/>
            </a:solidFill>
          </a:ln>
        </p:spPr>
        <p:txBody>
          <a:bodyPr lIns="45718" tIns="45718" rIns="45718" bIns="45718" anchor="ctr"/>
          <a:lstStyle/>
          <a:p>
            <a:pPr>
              <a:defRPr>
                <a:latin typeface="Calibri"/>
                <a:ea typeface="Calibri"/>
                <a:cs typeface="Calibri"/>
                <a:sym typeface="Calibri"/>
              </a:defRPr>
            </a:pPr>
          </a:p>
        </p:txBody>
      </p:sp>
      <p:grpSp>
        <p:nvGrpSpPr>
          <p:cNvPr id="201" name="Rectangle 3"/>
          <p:cNvGrpSpPr/>
          <p:nvPr/>
        </p:nvGrpSpPr>
        <p:grpSpPr>
          <a:xfrm>
            <a:off x="2944359" y="2026576"/>
            <a:ext cx="4397341" cy="2804849"/>
            <a:chOff x="0" y="0"/>
            <a:chExt cx="4397340" cy="2804847"/>
          </a:xfrm>
        </p:grpSpPr>
        <p:sp>
          <p:nvSpPr>
            <p:cNvPr id="199" name="Rectangle"/>
            <p:cNvSpPr/>
            <p:nvPr/>
          </p:nvSpPr>
          <p:spPr>
            <a:xfrm>
              <a:off x="0" y="-1"/>
              <a:ext cx="4397341" cy="2804849"/>
            </a:xfrm>
            <a:prstGeom prst="rect">
              <a:avLst/>
            </a:prstGeom>
            <a:solidFill>
              <a:schemeClr val="accent1"/>
            </a:solidFill>
            <a:ln w="12700" cap="flat">
              <a:solidFill>
                <a:srgbClr val="32538F"/>
              </a:solidFill>
              <a:prstDash val="solid"/>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p>
          </p:txBody>
        </p:sp>
        <p:sp>
          <p:nvSpPr>
            <p:cNvPr id="200" name="Presentar mas resultados"/>
            <p:cNvSpPr txBox="1"/>
            <p:nvPr/>
          </p:nvSpPr>
          <p:spPr>
            <a:xfrm>
              <a:off x="52069" y="1235878"/>
              <a:ext cx="4293203"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Calibri"/>
                  <a:ea typeface="Calibri"/>
                  <a:cs typeface="Calibri"/>
                  <a:sym typeface="Calibri"/>
                </a:defRPr>
              </a:lvl1pPr>
            </a:lstStyle>
            <a:p>
              <a:pPr/>
              <a:r>
                <a:t>Presentar mas resultados</a:t>
              </a:r>
            </a:p>
          </p:txBody>
        </p:sp>
      </p:grpSp>
      <p:sp>
        <p:nvSpPr>
          <p:cNvPr id="202" name="Introduction"/>
          <p:cNvSpPr txBox="1"/>
          <p:nvPr/>
        </p:nvSpPr>
        <p:spPr>
          <a:xfrm>
            <a:off x="182470" y="286935"/>
            <a:ext cx="1882744" cy="683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200"/>
            </a:lvl1pPr>
          </a:lstStyle>
          <a:p>
            <a:pPr/>
            <a:r>
              <a:t>Results</a:t>
            </a:r>
          </a:p>
        </p:txBody>
      </p:sp>
      <p:pic>
        <p:nvPicPr>
          <p:cNvPr id="203" name="Picture 36" descr="Picture 36"/>
          <p:cNvPicPr>
            <a:picLocks noChangeAspect="1"/>
          </p:cNvPicPr>
          <p:nvPr/>
        </p:nvPicPr>
        <p:blipFill>
          <a:blip r:embed="rId2">
            <a:extLst/>
          </a:blip>
          <a:stretch>
            <a:fillRect/>
          </a:stretch>
        </p:blipFill>
        <p:spPr>
          <a:xfrm>
            <a:off x="11229098" y="320398"/>
            <a:ext cx="299893" cy="634113"/>
          </a:xfrm>
          <a:prstGeom prst="rect">
            <a:avLst/>
          </a:prstGeom>
          <a:ln w="12700">
            <a:miter lim="400000"/>
          </a:ln>
        </p:spPr>
      </p:pic>
      <p:pic>
        <p:nvPicPr>
          <p:cNvPr id="204" name="Image" descr="Image"/>
          <p:cNvPicPr>
            <a:picLocks noChangeAspect="1"/>
          </p:cNvPicPr>
          <p:nvPr/>
        </p:nvPicPr>
        <p:blipFill>
          <a:blip r:embed="rId3">
            <a:extLst/>
          </a:blip>
          <a:stretch>
            <a:fillRect/>
          </a:stretch>
        </p:blipFill>
        <p:spPr>
          <a:xfrm>
            <a:off x="10372207" y="428662"/>
            <a:ext cx="794824" cy="350660"/>
          </a:xfrm>
          <a:prstGeom prst="rect">
            <a:avLst/>
          </a:prstGeom>
          <a:ln w="12700">
            <a:miter lim="400000"/>
          </a:ln>
        </p:spPr>
      </p:pic>
      <p:sp>
        <p:nvSpPr>
          <p:cNvPr id="205" name="1/8"/>
          <p:cNvSpPr txBox="1"/>
          <p:nvPr/>
        </p:nvSpPr>
        <p:spPr>
          <a:xfrm>
            <a:off x="11474491" y="418572"/>
            <a:ext cx="59549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harter Roman"/>
                <a:ea typeface="Charter Roman"/>
                <a:cs typeface="Charter Roman"/>
                <a:sym typeface="Charter Roman"/>
              </a:defRPr>
            </a:lvl1pPr>
          </a:lstStyle>
          <a:p>
            <a:pPr/>
            <a:r>
              <a:t>8/10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Arial"/>
        <a:ea typeface="Arial"/>
        <a:cs typeface="Arial"/>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Arial"/>
        <a:ea typeface="Arial"/>
        <a:cs typeface="Arial"/>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